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20" r:id="rId1"/>
    <p:sldMasterId id="2147483825" r:id="rId2"/>
    <p:sldMasterId id="2147483838" r:id="rId3"/>
  </p:sldMasterIdLst>
  <p:notesMasterIdLst>
    <p:notesMasterId r:id="rId31"/>
  </p:notesMasterIdLst>
  <p:handoutMasterIdLst>
    <p:handoutMasterId r:id="rId32"/>
  </p:handoutMasterIdLst>
  <p:sldIdLst>
    <p:sldId id="473" r:id="rId4"/>
    <p:sldId id="256" r:id="rId5"/>
    <p:sldId id="277" r:id="rId6"/>
    <p:sldId id="282" r:id="rId7"/>
    <p:sldId id="264" r:id="rId8"/>
    <p:sldId id="285" r:id="rId9"/>
    <p:sldId id="490" r:id="rId10"/>
    <p:sldId id="492" r:id="rId11"/>
    <p:sldId id="494" r:id="rId12"/>
    <p:sldId id="495" r:id="rId13"/>
    <p:sldId id="496" r:id="rId14"/>
    <p:sldId id="491" r:id="rId15"/>
    <p:sldId id="493" r:id="rId16"/>
    <p:sldId id="497" r:id="rId17"/>
    <p:sldId id="500" r:id="rId18"/>
    <p:sldId id="501" r:id="rId19"/>
    <p:sldId id="502" r:id="rId20"/>
    <p:sldId id="503" r:id="rId21"/>
    <p:sldId id="504" r:id="rId22"/>
    <p:sldId id="505" r:id="rId23"/>
    <p:sldId id="507" r:id="rId24"/>
    <p:sldId id="512" r:id="rId25"/>
    <p:sldId id="509" r:id="rId26"/>
    <p:sldId id="508" r:id="rId27"/>
    <p:sldId id="510" r:id="rId28"/>
    <p:sldId id="300" r:id="rId29"/>
    <p:sldId id="489" r:id="rId30"/>
  </p:sldIdLst>
  <p:sldSz cx="9144000" cy="5143500" type="screen16x9"/>
  <p:notesSz cx="6797675" cy="9926638"/>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Century Gothic" panose="020B0502020202020204" pitchFamily="34" charset="0"/>
      <p:regular r:id="rId39"/>
      <p:bold r:id="rId40"/>
      <p:italic r:id="rId41"/>
      <p:boldItalic r:id="rId42"/>
    </p:embeddedFont>
    <p:embeddedFont>
      <p:font typeface="Gotham Bold" pitchFamily="2" charset="0"/>
      <p:regular r:id="rId43"/>
      <p:italic r:id="rId44"/>
    </p:embeddedFont>
    <p:embeddedFont>
      <p:font typeface="Gotham Book" panose="02000604040000020004" pitchFamily="50" charset="0"/>
      <p:regular r:id="rId45"/>
      <p:italic r:id="rId46"/>
    </p:embeddedFont>
  </p:embeddedFontLst>
  <p:defaultTextStyle>
    <a:defPPr>
      <a:defRPr lang="en-AU"/>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B30"/>
    <a:srgbClr val="000000"/>
    <a:srgbClr val="0E4CA1"/>
    <a:srgbClr val="D73D41"/>
    <a:srgbClr val="F0CEC4"/>
    <a:srgbClr val="EDD2C7"/>
    <a:srgbClr val="4D4D4D"/>
    <a:srgbClr val="000066"/>
    <a:srgbClr val="003366"/>
    <a:srgbClr val="E7A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2" autoAdjust="0"/>
  </p:normalViewPr>
  <p:slideViewPr>
    <p:cSldViewPr snapToGrid="0" snapToObjects="1">
      <p:cViewPr varScale="1">
        <p:scale>
          <a:sx n="135" d="100"/>
          <a:sy n="135" d="100"/>
        </p:scale>
        <p:origin x="882" y="126"/>
      </p:cViewPr>
      <p:guideLst>
        <p:guide orient="horz" pos="1621"/>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3" d="100"/>
          <a:sy n="93" d="100"/>
        </p:scale>
        <p:origin x="-3774"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651"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652"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653"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BAF627-D5A3-47F4-B2D8-8E679C1CF416}" type="slidenum">
              <a:rPr lang="en-US"/>
              <a:pPr/>
              <a:t>‹#›</a:t>
            </a:fld>
            <a:endParaRPr lang="en-US"/>
          </a:p>
        </p:txBody>
      </p:sp>
    </p:spTree>
    <p:extLst>
      <p:ext uri="{BB962C8B-B14F-4D97-AF65-F5344CB8AC3E}">
        <p14:creationId xmlns:p14="http://schemas.microsoft.com/office/powerpoint/2010/main" val="61954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741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41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06A5400-4417-47DB-9919-02C5EFB652E5}" type="slidenum">
              <a:rPr lang="en-AU"/>
              <a:pPr/>
              <a:t>‹#›</a:t>
            </a:fld>
            <a:endParaRPr lang="en-AU"/>
          </a:p>
        </p:txBody>
      </p:sp>
    </p:spTree>
    <p:extLst>
      <p:ext uri="{BB962C8B-B14F-4D97-AF65-F5344CB8AC3E}">
        <p14:creationId xmlns:p14="http://schemas.microsoft.com/office/powerpoint/2010/main" val="262167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tif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 Sess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A48B67B-542C-4D11-A1B6-845EA9312C90}"/>
              </a:ext>
            </a:extLst>
          </p:cNvPr>
          <p:cNvSpPr>
            <a:spLocks noGrp="1"/>
          </p:cNvSpPr>
          <p:nvPr>
            <p:ph type="body" sz="quarter" idx="10" hasCustomPrompt="1"/>
          </p:nvPr>
        </p:nvSpPr>
        <p:spPr>
          <a:xfrm>
            <a:off x="0" y="1582738"/>
            <a:ext cx="9144000" cy="736600"/>
          </a:xfrm>
          <a:prstGeom prst="rect">
            <a:avLst/>
          </a:prstGeom>
        </p:spPr>
        <p:txBody>
          <a:bodyPr/>
          <a:lstStyle>
            <a:lvl1pPr marL="0" indent="0" algn="ctr">
              <a:buNone/>
              <a:defRPr lang="en-US" sz="4800" kern="0" dirty="0" smtClean="0">
                <a:solidFill>
                  <a:srgbClr val="000000"/>
                </a:solidFill>
                <a:latin typeface="Gotham Bold" pitchFamily="2" charset="0"/>
                <a:ea typeface="+mj-ea"/>
                <a:cs typeface="+mj-cs"/>
              </a:defRPr>
            </a:lvl1pPr>
          </a:lstStyle>
          <a:p>
            <a:pPr lvl="0" algn="ctr">
              <a:spcBef>
                <a:spcPct val="0"/>
              </a:spcBef>
            </a:pPr>
            <a:r>
              <a:rPr lang="en-US" dirty="0" err="1"/>
              <a:t>presentationTitle</a:t>
            </a:r>
            <a:endParaRPr lang="en-US" dirty="0"/>
          </a:p>
        </p:txBody>
      </p:sp>
      <p:sp>
        <p:nvSpPr>
          <p:cNvPr id="12" name="Text Placeholder 9">
            <a:extLst>
              <a:ext uri="{FF2B5EF4-FFF2-40B4-BE49-F238E27FC236}">
                <a16:creationId xmlns:a16="http://schemas.microsoft.com/office/drawing/2014/main" id="{8C58AF85-316F-4404-89D5-788530DDF9F9}"/>
              </a:ext>
            </a:extLst>
          </p:cNvPr>
          <p:cNvSpPr>
            <a:spLocks noGrp="1"/>
          </p:cNvSpPr>
          <p:nvPr>
            <p:ph type="body" sz="quarter" idx="11" hasCustomPrompt="1"/>
          </p:nvPr>
        </p:nvSpPr>
        <p:spPr>
          <a:xfrm>
            <a:off x="1057275" y="2400301"/>
            <a:ext cx="7029450" cy="400050"/>
          </a:xfrm>
          <a:prstGeom prst="rect">
            <a:avLst/>
          </a:prstGeom>
          <a:solidFill>
            <a:srgbClr val="000000"/>
          </a:solidFill>
        </p:spPr>
        <p:txBody>
          <a:bodyPr anchor="ctr"/>
          <a:lstStyle>
            <a:lvl1pPr marL="0" indent="0" algn="ctr">
              <a:buNone/>
              <a:defRPr lang="en-US" sz="1800" kern="0" dirty="0">
                <a:solidFill>
                  <a:schemeClr val="bg1"/>
                </a:solidFill>
                <a:latin typeface="Gotham Bold" pitchFamily="2" charset="0"/>
                <a:ea typeface="+mj-ea"/>
                <a:cs typeface="+mj-cs"/>
              </a:defRPr>
            </a:lvl1pPr>
          </a:lstStyle>
          <a:p>
            <a:pPr lvl="0" algn="ctr">
              <a:spcBef>
                <a:spcPct val="0"/>
              </a:spcBef>
            </a:pPr>
            <a:r>
              <a:rPr lang="en-US" dirty="0"/>
              <a:t>“PRESENTATION SUBTITLE”</a:t>
            </a:r>
          </a:p>
        </p:txBody>
      </p:sp>
    </p:spTree>
    <p:extLst>
      <p:ext uri="{BB962C8B-B14F-4D97-AF65-F5344CB8AC3E}">
        <p14:creationId xmlns:p14="http://schemas.microsoft.com/office/powerpoint/2010/main" val="139251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834468" y="1319808"/>
            <a:ext cx="7361897" cy="26402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7756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4218129"/>
            <a:ext cx="7361897" cy="549134"/>
          </a:xfrm>
        </p:spPr>
        <p:txBody>
          <a:bodyPr/>
          <a:lstStyle>
            <a:lvl1pPr marL="0" indent="0">
              <a:buNone/>
              <a:defRPr/>
            </a:lvl1pPr>
            <a:lvl2pPr marL="408068" indent="0">
              <a:buNone/>
              <a:defRPr/>
            </a:lvl2pPr>
            <a:lvl3pPr marL="816136" indent="0">
              <a:buNone/>
              <a:defRPr/>
            </a:lvl3pPr>
            <a:lvl4pPr marL="1224204" indent="0">
              <a:buNone/>
              <a:defRPr/>
            </a:lvl4pPr>
            <a:lvl5pPr marL="1632273" indent="0">
              <a:buNone/>
              <a:defRPr/>
            </a:lvl5pPr>
          </a:lstStyle>
          <a:p>
            <a:pPr lvl="0"/>
            <a:r>
              <a:rPr lang="en-US" dirty="0"/>
              <a:t>Click to edit Master text styles</a:t>
            </a:r>
          </a:p>
        </p:txBody>
      </p:sp>
      <p:sp>
        <p:nvSpPr>
          <p:cNvPr id="5" name="Media Placeholder 4"/>
          <p:cNvSpPr>
            <a:spLocks noGrp="1"/>
          </p:cNvSpPr>
          <p:nvPr>
            <p:ph type="media" sz="quarter" idx="14"/>
          </p:nvPr>
        </p:nvSpPr>
        <p:spPr>
          <a:xfrm>
            <a:off x="1923938" y="1238250"/>
            <a:ext cx="5182957" cy="2734866"/>
          </a:xfrm>
        </p:spPr>
        <p:txBody>
          <a:bodyPr/>
          <a:lstStyle/>
          <a:p>
            <a:endParaRPr lang="en-US" dirty="0"/>
          </a:p>
        </p:txBody>
      </p:sp>
    </p:spTree>
    <p:extLst>
      <p:ext uri="{BB962C8B-B14F-4D97-AF65-F5344CB8AC3E}">
        <p14:creationId xmlns:p14="http://schemas.microsoft.com/office/powerpoint/2010/main" val="19447322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62173" y="2775856"/>
            <a:ext cx="7960654" cy="594683"/>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562173" y="3524167"/>
            <a:ext cx="7960654" cy="1243096"/>
          </a:xfrm>
        </p:spPr>
        <p:txBody>
          <a:bodyPr/>
          <a:lstStyle>
            <a:lvl1pPr marL="0" indent="0">
              <a:lnSpc>
                <a:spcPct val="140000"/>
              </a:lnSpc>
              <a:buNone/>
              <a:defRPr/>
            </a:lvl1pPr>
            <a:lvl2pPr marL="408068" indent="0">
              <a:lnSpc>
                <a:spcPct val="140000"/>
              </a:lnSpc>
              <a:buNone/>
              <a:defRPr/>
            </a:lvl2pPr>
            <a:lvl3pPr marL="816136" indent="0">
              <a:lnSpc>
                <a:spcPct val="140000"/>
              </a:lnSpc>
              <a:buNone/>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9144000" cy="2491978"/>
          </a:xfrm>
        </p:spPr>
        <p:txBody>
          <a:bodyPr/>
          <a:lstStyle/>
          <a:p>
            <a:endParaRPr lang="en-US"/>
          </a:p>
        </p:txBody>
      </p:sp>
    </p:spTree>
    <p:extLst>
      <p:ext uri="{BB962C8B-B14F-4D97-AF65-F5344CB8AC3E}">
        <p14:creationId xmlns:p14="http://schemas.microsoft.com/office/powerpoint/2010/main" val="2350031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412411" y="2735121"/>
            <a:ext cx="3944306" cy="594683"/>
          </a:xfrm>
        </p:spPr>
        <p:txBody>
          <a:bodyPr>
            <a:noAutofit/>
          </a:bodyPr>
          <a:lstStyle>
            <a:lvl1pPr algn="l">
              <a:defRPr sz="2100"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412412" y="3388094"/>
            <a:ext cx="3876232"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13615" y="-24493"/>
            <a:ext cx="4547323" cy="2491978"/>
          </a:xfrm>
        </p:spPr>
        <p:txBody>
          <a:bodyPr/>
          <a:lstStyle/>
          <a:p>
            <a:endParaRPr lang="en-US"/>
          </a:p>
        </p:txBody>
      </p:sp>
      <p:sp>
        <p:nvSpPr>
          <p:cNvPr id="7" name="Text Placeholder 7"/>
          <p:cNvSpPr>
            <a:spLocks noGrp="1"/>
          </p:cNvSpPr>
          <p:nvPr>
            <p:ph type="body" sz="quarter" idx="15" hasCustomPrompt="1"/>
          </p:nvPr>
        </p:nvSpPr>
        <p:spPr>
          <a:xfrm>
            <a:off x="4555833" y="3388094"/>
            <a:ext cx="4239290" cy="1379169"/>
          </a:xfrm>
        </p:spPr>
        <p:txBody>
          <a:bodyPr/>
          <a:lstStyle>
            <a:lvl1pPr marL="0" indent="0">
              <a:lnSpc>
                <a:spcPct val="140000"/>
              </a:lnSpc>
              <a:buNone/>
              <a:defRPr/>
            </a:lvl1pPr>
            <a:lvl2pPr marL="177403" indent="0">
              <a:lnSpc>
                <a:spcPct val="140000"/>
              </a:lnSpc>
              <a:buNone/>
              <a:tabLst/>
              <a:defRPr/>
            </a:lvl2pPr>
            <a:lvl3pPr marL="373261" indent="0">
              <a:lnSpc>
                <a:spcPct val="140000"/>
              </a:lnSpc>
              <a:buNone/>
              <a:tabLst/>
              <a:defRPr/>
            </a:lvl3pPr>
            <a:lvl4pPr marL="1224204" indent="0">
              <a:lnSpc>
                <a:spcPct val="140000"/>
              </a:lnSpc>
              <a:buNone/>
              <a:defRPr/>
            </a:lvl4pPr>
            <a:lvl5pPr marL="1632273"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4610292" y="-24493"/>
            <a:ext cx="4547323" cy="2491978"/>
          </a:xfrm>
        </p:spPr>
        <p:txBody>
          <a:bodyPr/>
          <a:lstStyle/>
          <a:p>
            <a:endParaRPr lang="en-US"/>
          </a:p>
        </p:txBody>
      </p:sp>
      <p:sp>
        <p:nvSpPr>
          <p:cNvPr id="5" name="Text Placeholder 4"/>
          <p:cNvSpPr>
            <a:spLocks noGrp="1"/>
          </p:cNvSpPr>
          <p:nvPr>
            <p:ph type="body" sz="quarter" idx="17" hasCustomPrompt="1"/>
          </p:nvPr>
        </p:nvSpPr>
        <p:spPr>
          <a:xfrm>
            <a:off x="4560940" y="2721513"/>
            <a:ext cx="4288484" cy="594717"/>
          </a:xfrm>
        </p:spPr>
        <p:txBody>
          <a:bodyPr>
            <a:noAutofit/>
          </a:bodyPr>
          <a:lstStyle>
            <a:lvl1pPr marL="0" indent="0">
              <a:buNone/>
              <a:defRPr sz="2100">
                <a:solidFill>
                  <a:schemeClr val="accent1"/>
                </a:solidFill>
              </a:defRPr>
            </a:lvl1pPr>
            <a:lvl2pPr marL="408068" indent="0">
              <a:buNone/>
              <a:defRPr sz="2100">
                <a:solidFill>
                  <a:schemeClr val="accent1"/>
                </a:solidFill>
              </a:defRPr>
            </a:lvl2pPr>
            <a:lvl3pPr marL="816136" indent="0">
              <a:buNone/>
              <a:defRPr sz="2100">
                <a:solidFill>
                  <a:schemeClr val="accent1"/>
                </a:solidFill>
              </a:defRPr>
            </a:lvl3pPr>
            <a:lvl4pPr marL="1224204" indent="0">
              <a:buNone/>
              <a:defRPr sz="2100">
                <a:solidFill>
                  <a:schemeClr val="accent1"/>
                </a:solidFill>
              </a:defRPr>
            </a:lvl4pPr>
            <a:lvl5pPr marL="1632273" indent="0">
              <a:buNone/>
              <a:defRPr sz="21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737947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19" y="367389"/>
            <a:ext cx="4002734"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p:nvPr>
        </p:nvSpPr>
        <p:spPr>
          <a:xfrm>
            <a:off x="571819" y="1319808"/>
            <a:ext cx="4002734" cy="36059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4901295" y="0"/>
            <a:ext cx="4256320" cy="5143500"/>
          </a:xfrm>
        </p:spPr>
        <p:txBody>
          <a:bodyPr/>
          <a:lstStyle/>
          <a:p>
            <a:endParaRPr lang="en-US"/>
          </a:p>
        </p:txBody>
      </p:sp>
    </p:spTree>
    <p:extLst>
      <p:ext uri="{BB962C8B-B14F-4D97-AF65-F5344CB8AC3E}">
        <p14:creationId xmlns:p14="http://schemas.microsoft.com/office/powerpoint/2010/main" val="40118957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ases and Stages">
    <p:spTree>
      <p:nvGrpSpPr>
        <p:cNvPr id="1" name=""/>
        <p:cNvGrpSpPr/>
        <p:nvPr/>
      </p:nvGrpSpPr>
      <p:grpSpPr>
        <a:xfrm>
          <a:off x="0" y="0"/>
          <a:ext cx="0" cy="0"/>
          <a:chOff x="0" y="0"/>
          <a:chExt cx="0" cy="0"/>
        </a:xfrm>
      </p:grpSpPr>
      <p:sp>
        <p:nvSpPr>
          <p:cNvPr id="32" name="Text Placeholder 7"/>
          <p:cNvSpPr>
            <a:spLocks noGrp="1"/>
          </p:cNvSpPr>
          <p:nvPr>
            <p:ph type="body" sz="quarter" idx="22" hasCustomPrompt="1"/>
          </p:nvPr>
        </p:nvSpPr>
        <p:spPr>
          <a:xfrm>
            <a:off x="6641197" y="581826"/>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9" name="Text Placeholder 7"/>
          <p:cNvSpPr>
            <a:spLocks noGrp="1"/>
          </p:cNvSpPr>
          <p:nvPr>
            <p:ph type="body" sz="quarter" idx="19" hasCustomPrompt="1"/>
          </p:nvPr>
        </p:nvSpPr>
        <p:spPr>
          <a:xfrm>
            <a:off x="4712858" y="134800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26" name="Text Placeholder 7"/>
          <p:cNvSpPr>
            <a:spLocks noGrp="1"/>
          </p:cNvSpPr>
          <p:nvPr>
            <p:ph type="body" sz="quarter" idx="16" hasCustomPrompt="1"/>
          </p:nvPr>
        </p:nvSpPr>
        <p:spPr>
          <a:xfrm>
            <a:off x="2774287" y="2015362"/>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571820" y="367389"/>
            <a:ext cx="5745420"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49240" y="2762078"/>
            <a:ext cx="1701843" cy="425771"/>
          </a:xfrm>
        </p:spPr>
        <p:txBody>
          <a:bodyPr>
            <a:normAutofit/>
          </a:bodyPr>
          <a:lstStyle>
            <a:lvl1pPr marL="0" indent="0">
              <a:buNone/>
              <a:defRPr sz="1650" cap="all">
                <a:solidFill>
                  <a:schemeClr val="bg2">
                    <a:lumMod val="10000"/>
                  </a:schemeClr>
                </a:solidFill>
              </a:defRPr>
            </a:lvl1pPr>
            <a:lvl2pPr marL="408068" indent="0">
              <a:buNone/>
              <a:defRPr sz="1650" cap="all">
                <a:solidFill>
                  <a:schemeClr val="bg2">
                    <a:lumMod val="10000"/>
                  </a:schemeClr>
                </a:solidFill>
              </a:defRPr>
            </a:lvl2pPr>
            <a:lvl3pPr marL="816136" indent="0">
              <a:buNone/>
              <a:defRPr sz="1650" cap="all">
                <a:solidFill>
                  <a:schemeClr val="bg2">
                    <a:lumMod val="10000"/>
                  </a:schemeClr>
                </a:solidFill>
              </a:defRPr>
            </a:lvl3pPr>
            <a:lvl4pPr marL="1224204" indent="0">
              <a:buNone/>
              <a:defRPr sz="1650" cap="all">
                <a:solidFill>
                  <a:schemeClr val="bg2">
                    <a:lumMod val="10000"/>
                  </a:schemeClr>
                </a:solidFill>
              </a:defRPr>
            </a:lvl4pPr>
            <a:lvl5pPr marL="1632273" indent="0">
              <a:buNone/>
              <a:defRPr sz="1650" cap="all">
                <a:solidFill>
                  <a:schemeClr val="bg2">
                    <a:lumMod val="10000"/>
                  </a:schemeClr>
                </a:solidFill>
              </a:defRPr>
            </a:lvl5pPr>
          </a:lstStyle>
          <a:p>
            <a:pPr lvl="0"/>
            <a:r>
              <a:rPr lang="en-US" dirty="0"/>
              <a:t>Click to EDIT</a:t>
            </a:r>
          </a:p>
        </p:txBody>
      </p:sp>
      <p:sp>
        <p:nvSpPr>
          <p:cNvPr id="6" name="Shape 2669"/>
          <p:cNvSpPr/>
          <p:nvPr userDrawn="1"/>
        </p:nvSpPr>
        <p:spPr>
          <a:xfrm>
            <a:off x="924254" y="3269480"/>
            <a:ext cx="1502449" cy="94594"/>
          </a:xfrm>
          <a:prstGeom prst="rect">
            <a:avLst/>
          </a:prstGeom>
          <a:solidFill>
            <a:srgbClr val="0696D7"/>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7" name="Shape 2670"/>
          <p:cNvSpPr/>
          <p:nvPr userDrawn="1"/>
        </p:nvSpPr>
        <p:spPr>
          <a:xfrm>
            <a:off x="2852592" y="2536383"/>
            <a:ext cx="1502449" cy="94594"/>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9" name="Shape 2671"/>
          <p:cNvSpPr/>
          <p:nvPr userDrawn="1"/>
        </p:nvSpPr>
        <p:spPr>
          <a:xfrm>
            <a:off x="4780931" y="1803287"/>
            <a:ext cx="1502449" cy="94594"/>
          </a:xfrm>
          <a:prstGeom prst="rect">
            <a:avLst/>
          </a:prstGeom>
          <a:solidFill>
            <a:schemeClr val="accent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10" name="Shape 2672"/>
          <p:cNvSpPr/>
          <p:nvPr userDrawn="1"/>
        </p:nvSpPr>
        <p:spPr>
          <a:xfrm>
            <a:off x="6709271" y="1082012"/>
            <a:ext cx="1502449" cy="94594"/>
          </a:xfrm>
          <a:prstGeom prst="rect">
            <a:avLst/>
          </a:prstGeom>
          <a:solidFill>
            <a:schemeClr val="accent4"/>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latin typeface="Artifakt Element"/>
              <a:cs typeface="Artifakt Element"/>
            </a:endParaRPr>
          </a:p>
        </p:txBody>
      </p:sp>
      <p:sp>
        <p:nvSpPr>
          <p:cNvPr id="24" name="Text Placeholder 7"/>
          <p:cNvSpPr>
            <a:spLocks noGrp="1"/>
          </p:cNvSpPr>
          <p:nvPr>
            <p:ph type="body" sz="quarter" idx="14" hasCustomPrompt="1"/>
          </p:nvPr>
        </p:nvSpPr>
        <p:spPr>
          <a:xfrm>
            <a:off x="884041" y="3387774"/>
            <a:ext cx="1701843" cy="276092"/>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5" name="Text Placeholder 7"/>
          <p:cNvSpPr>
            <a:spLocks noGrp="1"/>
          </p:cNvSpPr>
          <p:nvPr>
            <p:ph type="body" sz="quarter" idx="15" hasCustomPrompt="1"/>
          </p:nvPr>
        </p:nvSpPr>
        <p:spPr>
          <a:xfrm>
            <a:off x="883410" y="3663866"/>
            <a:ext cx="1701843" cy="1203410"/>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27" name="Text Placeholder 7"/>
          <p:cNvSpPr>
            <a:spLocks noGrp="1"/>
          </p:cNvSpPr>
          <p:nvPr>
            <p:ph type="body" sz="quarter" idx="17" hasCustomPrompt="1"/>
          </p:nvPr>
        </p:nvSpPr>
        <p:spPr>
          <a:xfrm>
            <a:off x="2809088" y="2641059"/>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28" name="Text Placeholder 7"/>
          <p:cNvSpPr>
            <a:spLocks noGrp="1"/>
          </p:cNvSpPr>
          <p:nvPr>
            <p:ph type="body" sz="quarter" idx="18" hasCustomPrompt="1"/>
          </p:nvPr>
        </p:nvSpPr>
        <p:spPr>
          <a:xfrm>
            <a:off x="2808457" y="2917150"/>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0" name="Text Placeholder 7"/>
          <p:cNvSpPr>
            <a:spLocks noGrp="1"/>
          </p:cNvSpPr>
          <p:nvPr>
            <p:ph type="body" sz="quarter" idx="20" hasCustomPrompt="1"/>
          </p:nvPr>
        </p:nvSpPr>
        <p:spPr>
          <a:xfrm>
            <a:off x="4747658" y="1973705"/>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1" name="Text Placeholder 7"/>
          <p:cNvSpPr>
            <a:spLocks noGrp="1"/>
          </p:cNvSpPr>
          <p:nvPr>
            <p:ph type="body" sz="quarter" idx="21" hasCustomPrompt="1"/>
          </p:nvPr>
        </p:nvSpPr>
        <p:spPr>
          <a:xfrm>
            <a:off x="4747027" y="2249796"/>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
        <p:nvSpPr>
          <p:cNvPr id="33" name="Text Placeholder 7"/>
          <p:cNvSpPr>
            <a:spLocks noGrp="1"/>
          </p:cNvSpPr>
          <p:nvPr>
            <p:ph type="body" sz="quarter" idx="23" hasCustomPrompt="1"/>
          </p:nvPr>
        </p:nvSpPr>
        <p:spPr>
          <a:xfrm>
            <a:off x="6675998" y="1207522"/>
            <a:ext cx="1701843" cy="276091"/>
          </a:xfrm>
        </p:spPr>
        <p:txBody>
          <a:bodyPr>
            <a:noAutofit/>
          </a:bodyPr>
          <a:lstStyle>
            <a:lvl1pPr marL="0" indent="0">
              <a:buNone/>
              <a:defRPr sz="900" cap="all">
                <a:solidFill>
                  <a:schemeClr val="bg2">
                    <a:lumMod val="10000"/>
                  </a:schemeClr>
                </a:solidFill>
              </a:defRPr>
            </a:lvl1pPr>
            <a:lvl2pPr marL="408068" indent="0">
              <a:buNone/>
              <a:defRPr sz="900" cap="all">
                <a:solidFill>
                  <a:schemeClr val="bg2">
                    <a:lumMod val="10000"/>
                  </a:schemeClr>
                </a:solidFill>
              </a:defRPr>
            </a:lvl2pPr>
            <a:lvl3pPr marL="816136" indent="0">
              <a:buNone/>
              <a:defRPr sz="900" cap="all">
                <a:solidFill>
                  <a:schemeClr val="bg2">
                    <a:lumMod val="10000"/>
                  </a:schemeClr>
                </a:solidFill>
              </a:defRPr>
            </a:lvl3pPr>
            <a:lvl4pPr marL="1224204" indent="0">
              <a:buNone/>
              <a:defRPr sz="900" cap="all">
                <a:solidFill>
                  <a:schemeClr val="bg2">
                    <a:lumMod val="10000"/>
                  </a:schemeClr>
                </a:solidFill>
              </a:defRPr>
            </a:lvl4pPr>
            <a:lvl5pPr marL="1632273" indent="0">
              <a:buNone/>
              <a:defRPr sz="900" cap="all">
                <a:solidFill>
                  <a:schemeClr val="bg2">
                    <a:lumMod val="10000"/>
                  </a:schemeClr>
                </a:solidFill>
              </a:defRPr>
            </a:lvl5pPr>
          </a:lstStyle>
          <a:p>
            <a:pPr lvl="0"/>
            <a:r>
              <a:rPr lang="en-US" dirty="0"/>
              <a:t>Click to edit Master text</a:t>
            </a:r>
          </a:p>
        </p:txBody>
      </p:sp>
      <p:sp>
        <p:nvSpPr>
          <p:cNvPr id="34" name="Text Placeholder 7"/>
          <p:cNvSpPr>
            <a:spLocks noGrp="1"/>
          </p:cNvSpPr>
          <p:nvPr>
            <p:ph type="body" sz="quarter" idx="24" hasCustomPrompt="1"/>
          </p:nvPr>
        </p:nvSpPr>
        <p:spPr>
          <a:xfrm>
            <a:off x="6675366" y="1483614"/>
            <a:ext cx="1701843" cy="1507509"/>
          </a:xfrm>
        </p:spPr>
        <p:txBody>
          <a:bodyPr>
            <a:noAutofit/>
          </a:bodyPr>
          <a:lstStyle>
            <a:lvl1pPr marL="0" indent="0">
              <a:buNone/>
              <a:defRPr sz="900" cap="none">
                <a:solidFill>
                  <a:schemeClr val="tx1"/>
                </a:solidFill>
              </a:defRPr>
            </a:lvl1pPr>
            <a:lvl2pPr marL="408068" indent="0">
              <a:buNone/>
              <a:defRPr sz="900" cap="none">
                <a:solidFill>
                  <a:schemeClr val="tx1"/>
                </a:solidFill>
              </a:defRPr>
            </a:lvl2pPr>
            <a:lvl3pPr marL="816136" indent="0">
              <a:buNone/>
              <a:defRPr sz="900" cap="none">
                <a:solidFill>
                  <a:schemeClr val="tx1"/>
                </a:solidFill>
              </a:defRPr>
            </a:lvl3pPr>
            <a:lvl4pPr marL="1224204" indent="0">
              <a:buNone/>
              <a:defRPr sz="900" cap="none">
                <a:solidFill>
                  <a:schemeClr val="tx1"/>
                </a:solidFill>
              </a:defRPr>
            </a:lvl4pPr>
            <a:lvl5pPr marL="1632273" indent="0">
              <a:buNone/>
              <a:defRPr sz="900" cap="none">
                <a:solidFill>
                  <a:schemeClr val="tx1"/>
                </a:solidFill>
              </a:defRPr>
            </a:lvl5pPr>
          </a:lstStyle>
          <a:p>
            <a:pPr lvl="0"/>
            <a:r>
              <a:rPr lang="en-US" dirty="0"/>
              <a:t>Click to edit Master text</a:t>
            </a:r>
          </a:p>
        </p:txBody>
      </p:sp>
    </p:spTree>
    <p:extLst>
      <p:ext uri="{BB962C8B-B14F-4D97-AF65-F5344CB8AC3E}">
        <p14:creationId xmlns:p14="http://schemas.microsoft.com/office/powerpoint/2010/main" val="3159830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s and Number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401956"/>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6" name="Shape 966"/>
          <p:cNvSpPr/>
          <p:nvPr userDrawn="1"/>
        </p:nvSpPr>
        <p:spPr>
          <a:xfrm>
            <a:off x="843667" y="1829713"/>
            <a:ext cx="1759378" cy="1297662"/>
          </a:xfrm>
          <a:prstGeom prst="rect">
            <a:avLst/>
          </a:prstGeom>
          <a:solidFill>
            <a:schemeClr val="accent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7" name="Shape 967"/>
          <p:cNvSpPr/>
          <p:nvPr userDrawn="1"/>
        </p:nvSpPr>
        <p:spPr>
          <a:xfrm>
            <a:off x="2743557" y="1829713"/>
            <a:ext cx="1759378" cy="1297662"/>
          </a:xfrm>
          <a:prstGeom prst="rect">
            <a:avLst/>
          </a:prstGeom>
          <a:solidFill>
            <a:schemeClr val="tx2"/>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9" name="Shape 968"/>
          <p:cNvSpPr/>
          <p:nvPr userDrawn="1"/>
        </p:nvSpPr>
        <p:spPr>
          <a:xfrm>
            <a:off x="4643448" y="1829713"/>
            <a:ext cx="1759378" cy="1297662"/>
          </a:xfrm>
          <a:prstGeom prst="rect">
            <a:avLst/>
          </a:prstGeom>
          <a:solidFill>
            <a:srgbClr val="FAA21B"/>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0" name="Shape 969"/>
          <p:cNvSpPr/>
          <p:nvPr userDrawn="1"/>
        </p:nvSpPr>
        <p:spPr>
          <a:xfrm>
            <a:off x="6543337" y="1829713"/>
            <a:ext cx="1759378" cy="1297662"/>
          </a:xfrm>
          <a:prstGeom prst="rect">
            <a:avLst/>
          </a:prstGeom>
          <a:solidFill>
            <a:schemeClr val="tx1"/>
          </a:solidFill>
          <a:ln w="12700">
            <a:miter lim="400000"/>
          </a:ln>
        </p:spPr>
        <p:txBody>
          <a:bodyPr lIns="17145" rIns="17145" anchor="ctr"/>
          <a:lstStyle/>
          <a:p>
            <a:pPr algn="ctr">
              <a:defRPr>
                <a:solidFill>
                  <a:srgbClr val="FFFFFF"/>
                </a:solidFill>
                <a:latin typeface="+mj-lt"/>
                <a:ea typeface="+mj-ea"/>
                <a:cs typeface="+mj-cs"/>
                <a:sym typeface="Montserrat Light"/>
              </a:defRPr>
            </a:pPr>
            <a:endParaRPr sz="600">
              <a:solidFill>
                <a:schemeClr val="accent1"/>
              </a:solidFill>
            </a:endParaRPr>
          </a:p>
        </p:txBody>
      </p:sp>
      <p:sp>
        <p:nvSpPr>
          <p:cNvPr id="13" name="Text Placeholder 12"/>
          <p:cNvSpPr>
            <a:spLocks noGrp="1"/>
          </p:cNvSpPr>
          <p:nvPr>
            <p:ph type="body" sz="quarter" idx="14" hasCustomPrompt="1"/>
          </p:nvPr>
        </p:nvSpPr>
        <p:spPr>
          <a:xfrm>
            <a:off x="843667" y="1829991"/>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5" name="Text Placeholder 14"/>
          <p:cNvSpPr>
            <a:spLocks noGrp="1"/>
          </p:cNvSpPr>
          <p:nvPr>
            <p:ph type="body" sz="quarter" idx="15" hasCustomPrompt="1"/>
          </p:nvPr>
        </p:nvSpPr>
        <p:spPr>
          <a:xfrm>
            <a:off x="843402" y="2517150"/>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6" name="Text Placeholder 12"/>
          <p:cNvSpPr>
            <a:spLocks noGrp="1"/>
          </p:cNvSpPr>
          <p:nvPr>
            <p:ph type="body" sz="quarter" idx="16" hasCustomPrompt="1"/>
          </p:nvPr>
        </p:nvSpPr>
        <p:spPr>
          <a:xfrm>
            <a:off x="2730208"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7" name="Text Placeholder 14"/>
          <p:cNvSpPr>
            <a:spLocks noGrp="1"/>
          </p:cNvSpPr>
          <p:nvPr>
            <p:ph type="body" sz="quarter" idx="17" hasCustomPrompt="1"/>
          </p:nvPr>
        </p:nvSpPr>
        <p:spPr>
          <a:xfrm>
            <a:off x="272994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18" name="Text Placeholder 12"/>
          <p:cNvSpPr>
            <a:spLocks noGrp="1"/>
          </p:cNvSpPr>
          <p:nvPr>
            <p:ph type="body" sz="quarter" idx="18" hasCustomPrompt="1"/>
          </p:nvPr>
        </p:nvSpPr>
        <p:spPr>
          <a:xfrm>
            <a:off x="464344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19" name="Text Placeholder 14"/>
          <p:cNvSpPr>
            <a:spLocks noGrp="1"/>
          </p:cNvSpPr>
          <p:nvPr>
            <p:ph type="body" sz="quarter" idx="19" hasCustomPrompt="1"/>
          </p:nvPr>
        </p:nvSpPr>
        <p:spPr>
          <a:xfrm>
            <a:off x="464318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0" name="Text Placeholder 12"/>
          <p:cNvSpPr>
            <a:spLocks noGrp="1"/>
          </p:cNvSpPr>
          <p:nvPr>
            <p:ph type="body" sz="quarter" idx="20" hasCustomPrompt="1"/>
          </p:nvPr>
        </p:nvSpPr>
        <p:spPr>
          <a:xfrm>
            <a:off x="6543337" y="1832712"/>
            <a:ext cx="1759378" cy="660117"/>
          </a:xfrm>
        </p:spPr>
        <p:txBody>
          <a:bodyPr>
            <a:noAutofit/>
          </a:bodyPr>
          <a:lstStyle>
            <a:lvl1pPr marL="0" indent="0" algn="ctr">
              <a:buFontTx/>
              <a:buNone/>
              <a:defRPr sz="3750">
                <a:solidFill>
                  <a:schemeClr val="bg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21" name="Text Placeholder 14"/>
          <p:cNvSpPr>
            <a:spLocks noGrp="1"/>
          </p:cNvSpPr>
          <p:nvPr>
            <p:ph type="body" sz="quarter" idx="21" hasCustomPrompt="1"/>
          </p:nvPr>
        </p:nvSpPr>
        <p:spPr>
          <a:xfrm>
            <a:off x="6543072" y="2519871"/>
            <a:ext cx="1759470" cy="392311"/>
          </a:xfrm>
        </p:spPr>
        <p:txBody>
          <a:bodyPr/>
          <a:lstStyle>
            <a:lvl1pPr marL="0" indent="0" algn="ctr">
              <a:buNone/>
              <a:defRPr cap="all">
                <a:solidFill>
                  <a:srgbClr val="FFFFFF"/>
                </a:solidFill>
              </a:defRPr>
            </a:lvl1pPr>
            <a:lvl2pPr marL="408068" indent="0" algn="ctr">
              <a:buNone/>
              <a:defRPr>
                <a:solidFill>
                  <a:srgbClr val="FFFFFF"/>
                </a:solidFill>
              </a:defRPr>
            </a:lvl2pPr>
            <a:lvl3pPr marL="816136" indent="0" algn="ctr">
              <a:buNone/>
              <a:defRPr>
                <a:solidFill>
                  <a:srgbClr val="FFFFFF"/>
                </a:solidFill>
              </a:defRPr>
            </a:lvl3pPr>
            <a:lvl4pPr marL="1224204" indent="0" algn="ctr">
              <a:buNone/>
              <a:defRPr>
                <a:solidFill>
                  <a:srgbClr val="FFFFFF"/>
                </a:solidFill>
              </a:defRPr>
            </a:lvl4pPr>
            <a:lvl5pPr marL="1632273" indent="0" algn="ctr">
              <a:buNone/>
              <a:defRPr>
                <a:solidFill>
                  <a:srgbClr val="FFFFFF"/>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3" name="Text Placeholder 7"/>
          <p:cNvSpPr>
            <a:spLocks noGrp="1"/>
          </p:cNvSpPr>
          <p:nvPr>
            <p:ph type="body" sz="quarter" idx="23" hasCustomPrompt="1"/>
          </p:nvPr>
        </p:nvSpPr>
        <p:spPr>
          <a:xfrm>
            <a:off x="4643448"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
        <p:nvSpPr>
          <p:cNvPr id="24" name="Text Placeholder 7"/>
          <p:cNvSpPr>
            <a:spLocks noGrp="1"/>
          </p:cNvSpPr>
          <p:nvPr>
            <p:ph type="body" sz="quarter" idx="24" hasCustomPrompt="1"/>
          </p:nvPr>
        </p:nvSpPr>
        <p:spPr>
          <a:xfrm>
            <a:off x="6553200" y="3404677"/>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a:t>
            </a:r>
          </a:p>
        </p:txBody>
      </p:sp>
    </p:spTree>
    <p:extLst>
      <p:ext uri="{BB962C8B-B14F-4D97-AF65-F5344CB8AC3E}">
        <p14:creationId xmlns:p14="http://schemas.microsoft.com/office/powerpoint/2010/main" val="42612114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1163455" y="1686608"/>
            <a:ext cx="1200776" cy="1200150"/>
          </a:xfrm>
          <a:prstGeom prst="ellipse">
            <a:avLst/>
          </a:prstGeom>
          <a:solidFill>
            <a:srgbClr val="FFFFFF"/>
          </a:solidFill>
          <a:ln w="12700">
            <a:miter lim="400000"/>
          </a:ln>
        </p:spPr>
        <p:txBody>
          <a:bodyPr lIns="17145" rIns="17145" anchor="ctr"/>
          <a:lstStyle/>
          <a:p>
            <a:pPr algn="ctr">
              <a:defRPr>
                <a:solidFill>
                  <a:srgbClr val="FFFFFF"/>
                </a:solidFill>
                <a:latin typeface="Montserrat Regular"/>
                <a:ea typeface="Montserrat Regular"/>
                <a:cs typeface="Montserrat Regular"/>
                <a:sym typeface="Montserrat Regular"/>
              </a:defRPr>
            </a:pPr>
            <a:endParaRPr sz="600">
              <a:latin typeface="Artifakt Element"/>
              <a:cs typeface="Artifakt Element"/>
            </a:endParaRPr>
          </a:p>
        </p:txBody>
      </p:sp>
      <p:sp>
        <p:nvSpPr>
          <p:cNvPr id="16" name="Text Placeholder 12"/>
          <p:cNvSpPr>
            <a:spLocks noGrp="1"/>
          </p:cNvSpPr>
          <p:nvPr>
            <p:ph type="body" sz="quarter" idx="16" hasCustomPrompt="1"/>
          </p:nvPr>
        </p:nvSpPr>
        <p:spPr>
          <a:xfrm>
            <a:off x="2730208" y="1737461"/>
            <a:ext cx="1759378" cy="660117"/>
          </a:xfrm>
        </p:spPr>
        <p:txBody>
          <a:bodyPr>
            <a:noAutofit/>
          </a:bodyPr>
          <a:lstStyle>
            <a:lvl1pPr marL="0" indent="0" algn="ctr">
              <a:buFontTx/>
              <a:buNone/>
              <a:defRPr sz="3750">
                <a:solidFill>
                  <a:schemeClr val="accent1"/>
                </a:solidFill>
              </a:defRPr>
            </a:lvl1pPr>
            <a:lvl2pPr marL="408068" indent="0" algn="ctr">
              <a:buFontTx/>
              <a:buNone/>
              <a:defRPr sz="3750">
                <a:solidFill>
                  <a:schemeClr val="accent1"/>
                </a:solidFill>
              </a:defRPr>
            </a:lvl2pPr>
            <a:lvl3pPr marL="816136" indent="0" algn="ctr">
              <a:buFontTx/>
              <a:buNone/>
              <a:defRPr sz="3750">
                <a:solidFill>
                  <a:schemeClr val="accent1"/>
                </a:solidFill>
              </a:defRPr>
            </a:lvl3pPr>
            <a:lvl4pPr marL="1224204" indent="0" algn="ctr">
              <a:buFontTx/>
              <a:buNone/>
              <a:defRPr sz="3750">
                <a:solidFill>
                  <a:schemeClr val="accent1"/>
                </a:solidFill>
              </a:defRPr>
            </a:lvl4pPr>
            <a:lvl5pPr marL="1632273" indent="0" algn="ctr">
              <a:buFontTx/>
              <a:buNone/>
              <a:defRPr sz="375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4643447" y="1737461"/>
            <a:ext cx="1759378" cy="660117"/>
          </a:xfrm>
        </p:spPr>
        <p:txBody>
          <a:bodyPr>
            <a:noAutofit/>
          </a:bodyPr>
          <a:lstStyle>
            <a:lvl1pPr marL="0" indent="0" algn="ctr">
              <a:buFontTx/>
              <a:buNone/>
              <a:defRPr sz="3750">
                <a:solidFill>
                  <a:schemeClr val="tx2"/>
                </a:solidFill>
              </a:defRPr>
            </a:lvl1pPr>
            <a:lvl2pPr marL="408068" indent="0" algn="ctr">
              <a:buFontTx/>
              <a:buNone/>
              <a:defRPr sz="3750">
                <a:solidFill>
                  <a:schemeClr val="tx2"/>
                </a:solidFill>
              </a:defRPr>
            </a:lvl2pPr>
            <a:lvl3pPr marL="816136" indent="0" algn="ctr">
              <a:buFontTx/>
              <a:buNone/>
              <a:defRPr sz="3750">
                <a:solidFill>
                  <a:schemeClr val="tx2"/>
                </a:solidFill>
              </a:defRPr>
            </a:lvl3pPr>
            <a:lvl4pPr marL="1224204" indent="0" algn="ctr">
              <a:buFontTx/>
              <a:buNone/>
              <a:defRPr sz="3750">
                <a:solidFill>
                  <a:schemeClr val="tx2"/>
                </a:solidFill>
              </a:defRPr>
            </a:lvl4pPr>
            <a:lvl5pPr marL="1632273" indent="0" algn="ctr">
              <a:buFontTx/>
              <a:buNone/>
              <a:defRPr sz="375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6543337" y="1737461"/>
            <a:ext cx="1759378" cy="660117"/>
          </a:xfrm>
        </p:spPr>
        <p:txBody>
          <a:bodyPr>
            <a:noAutofit/>
          </a:bodyPr>
          <a:lstStyle>
            <a:lvl1pPr marL="0" indent="0" algn="ctr">
              <a:buFontTx/>
              <a:buNone/>
              <a:defRPr sz="3750">
                <a:solidFill>
                  <a:schemeClr val="tx1"/>
                </a:solidFill>
              </a:defRPr>
            </a:lvl1pPr>
            <a:lvl2pPr marL="408068" indent="0" algn="ctr">
              <a:buFontTx/>
              <a:buNone/>
              <a:defRPr sz="3750">
                <a:solidFill>
                  <a:schemeClr val="bg1"/>
                </a:solidFill>
              </a:defRPr>
            </a:lvl2pPr>
            <a:lvl3pPr marL="816136" indent="0" algn="ctr">
              <a:buFontTx/>
              <a:buNone/>
              <a:defRPr sz="3750">
                <a:solidFill>
                  <a:schemeClr val="bg1"/>
                </a:solidFill>
              </a:defRPr>
            </a:lvl3pPr>
            <a:lvl4pPr marL="1224204" indent="0" algn="ctr">
              <a:buFontTx/>
              <a:buNone/>
              <a:defRPr sz="3750">
                <a:solidFill>
                  <a:schemeClr val="bg1"/>
                </a:solidFill>
              </a:defRPr>
            </a:lvl4pPr>
            <a:lvl5pPr marL="1632273" indent="0" algn="ctr">
              <a:buFontTx/>
              <a:buNone/>
              <a:defRPr sz="375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4" name="Title 1"/>
          <p:cNvSpPr>
            <a:spLocks noGrp="1"/>
          </p:cNvSpPr>
          <p:nvPr>
            <p:ph type="title"/>
          </p:nvPr>
        </p:nvSpPr>
        <p:spPr>
          <a:xfrm>
            <a:off x="834468" y="367389"/>
            <a:ext cx="7361897" cy="594682"/>
          </a:xfrm>
        </p:spPr>
        <p:txBody>
          <a:bodyPr>
            <a:normAutofit/>
          </a:bodyPr>
          <a:lstStyle>
            <a:lvl1pPr algn="ctr">
              <a:defRPr sz="2475" b="0" i="0">
                <a:solidFill>
                  <a:schemeClr val="accent1"/>
                </a:solidFill>
                <a:latin typeface="Artifakt Legend"/>
                <a:cs typeface="Artifakt Legend"/>
              </a:defRPr>
            </a:lvl1pPr>
          </a:lstStyle>
          <a:p>
            <a:r>
              <a:rPr lang="en-US" dirty="0"/>
              <a:t>Click to edit Master title style</a:t>
            </a:r>
          </a:p>
        </p:txBody>
      </p:sp>
      <p:sp>
        <p:nvSpPr>
          <p:cNvPr id="8" name="Text Placeholder 7"/>
          <p:cNvSpPr>
            <a:spLocks noGrp="1"/>
          </p:cNvSpPr>
          <p:nvPr>
            <p:ph type="body" sz="quarter" idx="13" hasCustomPrompt="1"/>
          </p:nvPr>
        </p:nvSpPr>
        <p:spPr>
          <a:xfrm>
            <a:off x="834468" y="3510814"/>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843667" y="1734740"/>
            <a:ext cx="1759378" cy="660117"/>
          </a:xfrm>
        </p:spPr>
        <p:txBody>
          <a:bodyPr>
            <a:noAutofit/>
          </a:bodyPr>
          <a:lstStyle>
            <a:lvl1pPr marL="0" indent="0" algn="ctr">
              <a:buFontTx/>
              <a:buNone/>
              <a:defRPr sz="3750">
                <a:solidFill>
                  <a:schemeClr val="accent2"/>
                </a:solidFill>
              </a:defRPr>
            </a:lvl1pPr>
            <a:lvl2pPr marL="408068" indent="0" algn="ctr">
              <a:buFontTx/>
              <a:buNone/>
              <a:defRPr sz="3750">
                <a:solidFill>
                  <a:schemeClr val="accent2"/>
                </a:solidFill>
              </a:defRPr>
            </a:lvl2pPr>
            <a:lvl3pPr marL="816136" indent="0" algn="ctr">
              <a:buFontTx/>
              <a:buNone/>
              <a:defRPr sz="3750">
                <a:solidFill>
                  <a:schemeClr val="accent2"/>
                </a:solidFill>
              </a:defRPr>
            </a:lvl3pPr>
            <a:lvl4pPr marL="1224204" indent="0" algn="ctr">
              <a:buFontTx/>
              <a:buNone/>
              <a:defRPr sz="3750">
                <a:solidFill>
                  <a:schemeClr val="accent2"/>
                </a:solidFill>
              </a:defRPr>
            </a:lvl4pPr>
            <a:lvl5pPr marL="1632273" indent="0" algn="ctr">
              <a:buFontTx/>
              <a:buNone/>
              <a:defRPr sz="375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843402" y="3265549"/>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272994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464318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6543072" y="3268270"/>
            <a:ext cx="1759470" cy="392311"/>
          </a:xfrm>
        </p:spPr>
        <p:txBody>
          <a:bodyPr/>
          <a:lstStyle>
            <a:lvl1pPr marL="0" indent="0" algn="ctr">
              <a:buNone/>
              <a:defRPr cap="all">
                <a:solidFill>
                  <a:srgbClr val="666666"/>
                </a:solidFill>
              </a:defRPr>
            </a:lvl1pPr>
            <a:lvl2pPr marL="408068" indent="0" algn="ctr">
              <a:buNone/>
              <a:defRPr>
                <a:solidFill>
                  <a:srgbClr val="666666"/>
                </a:solidFill>
              </a:defRPr>
            </a:lvl2pPr>
            <a:lvl3pPr marL="816136" indent="0" algn="ctr">
              <a:buNone/>
              <a:defRPr>
                <a:solidFill>
                  <a:srgbClr val="666666"/>
                </a:solidFill>
              </a:defRPr>
            </a:lvl3pPr>
            <a:lvl4pPr marL="1224204" indent="0" algn="ctr">
              <a:buNone/>
              <a:defRPr>
                <a:solidFill>
                  <a:srgbClr val="666666"/>
                </a:solidFill>
              </a:defRPr>
            </a:lvl4pPr>
            <a:lvl5pPr marL="1632273"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2743557"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4643448"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6553200" y="3513535"/>
            <a:ext cx="1768577" cy="1116126"/>
          </a:xfrm>
        </p:spPr>
        <p:txBody>
          <a:bodyPr/>
          <a:lstStyle>
            <a:lvl1pPr marL="0" indent="0" algn="ctr">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graphicFrame>
        <p:nvGraphicFramePr>
          <p:cNvPr id="26" name="Chart 2754"/>
          <p:cNvGraphicFramePr/>
          <p:nvPr userDrawn="1">
            <p:extLst/>
          </p:nvPr>
        </p:nvGraphicFramePr>
        <p:xfrm>
          <a:off x="3042117" y="1612091"/>
          <a:ext cx="1349887" cy="1349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nvPr>
        </p:nvGraphicFramePr>
        <p:xfrm>
          <a:off x="4979570" y="1612091"/>
          <a:ext cx="1349887" cy="13491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nvPr>
        </p:nvGraphicFramePr>
        <p:xfrm>
          <a:off x="6932788" y="1612091"/>
          <a:ext cx="1349887" cy="134918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2943225" y="1601220"/>
            <a:ext cx="1350176" cy="1348978"/>
          </a:xfrm>
        </p:spPr>
        <p:txBody>
          <a:bodyPr/>
          <a:lstStyle/>
          <a:p>
            <a:endParaRPr lang="en-US" dirty="0"/>
          </a:p>
        </p:txBody>
      </p:sp>
      <p:sp>
        <p:nvSpPr>
          <p:cNvPr id="30" name="Chart Placeholder 4"/>
          <p:cNvSpPr>
            <a:spLocks noGrp="1"/>
          </p:cNvSpPr>
          <p:nvPr>
            <p:ph type="chart" sz="quarter" idx="27"/>
          </p:nvPr>
        </p:nvSpPr>
        <p:spPr>
          <a:xfrm>
            <a:off x="4835674" y="1601220"/>
            <a:ext cx="1350176" cy="1348978"/>
          </a:xfrm>
        </p:spPr>
        <p:txBody>
          <a:bodyPr/>
          <a:lstStyle/>
          <a:p>
            <a:endParaRPr lang="en-US" dirty="0"/>
          </a:p>
        </p:txBody>
      </p:sp>
      <p:sp>
        <p:nvSpPr>
          <p:cNvPr id="31" name="Chart Placeholder 4"/>
          <p:cNvSpPr>
            <a:spLocks noGrp="1"/>
          </p:cNvSpPr>
          <p:nvPr>
            <p:ph type="chart" sz="quarter" idx="28"/>
          </p:nvPr>
        </p:nvSpPr>
        <p:spPr>
          <a:xfrm>
            <a:off x="6728123" y="1669257"/>
            <a:ext cx="1350176" cy="1348978"/>
          </a:xfrm>
        </p:spPr>
        <p:txBody>
          <a:bodyPr/>
          <a:lstStyle/>
          <a:p>
            <a:endParaRPr lang="en-US" dirty="0"/>
          </a:p>
        </p:txBody>
      </p:sp>
      <p:sp>
        <p:nvSpPr>
          <p:cNvPr id="34" name="Chart Placeholder 4"/>
          <p:cNvSpPr>
            <a:spLocks noGrp="1"/>
          </p:cNvSpPr>
          <p:nvPr>
            <p:ph type="chart" sz="quarter" idx="29"/>
          </p:nvPr>
        </p:nvSpPr>
        <p:spPr>
          <a:xfrm>
            <a:off x="1054899" y="1603941"/>
            <a:ext cx="1350176" cy="1348978"/>
          </a:xfrm>
        </p:spPr>
        <p:txBody>
          <a:bodyPr/>
          <a:lstStyle/>
          <a:p>
            <a:endParaRPr lang="en-US" dirty="0"/>
          </a:p>
        </p:txBody>
      </p:sp>
    </p:spTree>
    <p:extLst>
      <p:ext uri="{BB962C8B-B14F-4D97-AF65-F5344CB8AC3E}">
        <p14:creationId xmlns:p14="http://schemas.microsoft.com/office/powerpoint/2010/main" val="38592699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80374AB0-6947-C94E-8307-FA874F6EA248}" type="datetimeFigureOut">
              <a:rPr lang="en-US" smtClean="0"/>
              <a:t>10/26/2018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39999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9144000" cy="51435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0" y="0"/>
            <a:ext cx="9144000" cy="5143500"/>
          </a:xfrm>
        </p:spPr>
        <p:txBody>
          <a:bodyPr/>
          <a:lstStyle/>
          <a:p>
            <a:endParaRPr lang="en-US" dirty="0"/>
          </a:p>
        </p:txBody>
      </p:sp>
      <p:sp>
        <p:nvSpPr>
          <p:cNvPr id="2" name="Title 1"/>
          <p:cNvSpPr>
            <a:spLocks noGrp="1"/>
          </p:cNvSpPr>
          <p:nvPr>
            <p:ph type="title"/>
          </p:nvPr>
        </p:nvSpPr>
        <p:spPr>
          <a:xfrm>
            <a:off x="1390108" y="2274409"/>
            <a:ext cx="6363785" cy="594682"/>
          </a:xfrm>
        </p:spPr>
        <p:txBody>
          <a:bodyPr/>
          <a:lstStyle>
            <a:lvl1pPr algn="ct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hasCustomPrompt="1"/>
          </p:nvPr>
        </p:nvSpPr>
        <p:spPr>
          <a:xfrm>
            <a:off x="7604055" y="4768961"/>
            <a:ext cx="1390183" cy="102394"/>
          </a:xfrm>
        </p:spPr>
        <p:txBody>
          <a:bodyPr>
            <a:noAutofit/>
          </a:bodyPr>
          <a:lstStyle>
            <a:lvl1pPr marL="0" indent="0">
              <a:buNone/>
              <a:defRPr sz="525">
                <a:solidFill>
                  <a:srgbClr val="FFFFFF"/>
                </a:solidFill>
              </a:defRPr>
            </a:lvl1pPr>
            <a:lvl2pPr marL="408068" indent="0">
              <a:buNone/>
              <a:defRPr sz="525">
                <a:solidFill>
                  <a:srgbClr val="FFFFFF"/>
                </a:solidFill>
              </a:defRPr>
            </a:lvl2pPr>
            <a:lvl3pPr marL="816136" indent="0">
              <a:buNone/>
              <a:defRPr sz="525">
                <a:solidFill>
                  <a:srgbClr val="FFFFFF"/>
                </a:solidFill>
              </a:defRPr>
            </a:lvl3pPr>
            <a:lvl4pPr marL="1224204" indent="0">
              <a:buNone/>
              <a:defRPr sz="525">
                <a:solidFill>
                  <a:srgbClr val="FFFFFF"/>
                </a:solidFill>
              </a:defRPr>
            </a:lvl4pPr>
            <a:lvl5pPr marL="1632273" indent="0">
              <a:buNone/>
              <a:defRPr sz="525">
                <a:solidFill>
                  <a:srgbClr val="FFFFFF"/>
                </a:solidFill>
              </a:defRPr>
            </a:lvl5pPr>
          </a:lstStyle>
          <a:p>
            <a:pPr lvl="0"/>
            <a:r>
              <a:rPr lang="en-US" dirty="0"/>
              <a:t>Click to edit Master text </a:t>
            </a:r>
            <a:r>
              <a:rPr lang="en-US" dirty="0" err="1"/>
              <a:t>stles</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16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p:nvPr>
        </p:nvSpPr>
        <p:spPr>
          <a:xfrm>
            <a:off x="1748118" y="1479176"/>
            <a:ext cx="6743699" cy="2878815"/>
          </a:xfrm>
          <a:prstGeom prst="rect">
            <a:avLst/>
          </a:prstGeom>
        </p:spPr>
        <p:txBody>
          <a:bodyPr/>
          <a:lstStyle>
            <a:lvl1pPr>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28861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3615" y="-40822"/>
            <a:ext cx="9215475" cy="5238750"/>
          </a:xfrm>
        </p:spPr>
        <p:txBody>
          <a:bodyPr/>
          <a:lstStyle>
            <a:lvl1pPr>
              <a:defRPr sz="1200"/>
            </a:lvl1pPr>
          </a:lstStyle>
          <a:p>
            <a:endParaRPr lang="en-US" dirty="0"/>
          </a:p>
        </p:txBody>
      </p:sp>
      <p:sp>
        <p:nvSpPr>
          <p:cNvPr id="2" name="Title 1"/>
          <p:cNvSpPr>
            <a:spLocks noGrp="1"/>
          </p:cNvSpPr>
          <p:nvPr>
            <p:ph type="title"/>
          </p:nvPr>
        </p:nvSpPr>
        <p:spPr>
          <a:xfrm>
            <a:off x="423462" y="3743981"/>
            <a:ext cx="6363785" cy="594682"/>
          </a:xfrm>
        </p:spPr>
        <p:txBody>
          <a:bodyPr>
            <a:normAutofit/>
          </a:bodyPr>
          <a:lstStyle>
            <a:lvl1pPr algn="l">
              <a:defRPr sz="225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8" name="Text Placeholder 7"/>
          <p:cNvSpPr>
            <a:spLocks noGrp="1"/>
          </p:cNvSpPr>
          <p:nvPr>
            <p:ph type="body" sz="quarter" idx="13"/>
          </p:nvPr>
        </p:nvSpPr>
        <p:spPr>
          <a:xfrm>
            <a:off x="7604055" y="4768961"/>
            <a:ext cx="1390183" cy="102394"/>
          </a:xfrm>
        </p:spPr>
        <p:txBody>
          <a:bodyPr>
            <a:noAutofit/>
          </a:bodyPr>
          <a:lstStyle>
            <a:lvl1pPr marL="0" indent="0" algn="r">
              <a:buNone/>
              <a:defRPr sz="525">
                <a:solidFill>
                  <a:srgbClr val="FFFFFF"/>
                </a:solidFill>
              </a:defRPr>
            </a:lvl1pPr>
            <a:lvl2pPr marL="408068" indent="0" algn="r">
              <a:buNone/>
              <a:defRPr sz="525">
                <a:solidFill>
                  <a:srgbClr val="FFFFFF"/>
                </a:solidFill>
              </a:defRPr>
            </a:lvl2pPr>
            <a:lvl3pPr marL="816136" indent="0" algn="r">
              <a:buNone/>
              <a:defRPr sz="525">
                <a:solidFill>
                  <a:srgbClr val="FFFFFF"/>
                </a:solidFill>
              </a:defRPr>
            </a:lvl3pPr>
            <a:lvl4pPr marL="1224204" indent="0" algn="r">
              <a:buNone/>
              <a:defRPr sz="525">
                <a:solidFill>
                  <a:srgbClr val="FFFFFF"/>
                </a:solidFill>
              </a:defRPr>
            </a:lvl4pPr>
            <a:lvl5pPr marL="1632273" indent="0" algn="r">
              <a:buNone/>
              <a:defRPr sz="525">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423488" y="4284209"/>
            <a:ext cx="6363633" cy="532805"/>
          </a:xfrm>
        </p:spPr>
        <p:txBody>
          <a:bodyPr/>
          <a:lstStyle>
            <a:lvl1pPr marL="0" indent="0">
              <a:buNone/>
              <a:defRPr>
                <a:solidFill>
                  <a:srgbClr val="FFFFFF"/>
                </a:solidFill>
              </a:defRPr>
            </a:lvl1pPr>
            <a:lvl2pPr marL="408068" indent="0">
              <a:buNone/>
              <a:defRPr>
                <a:solidFill>
                  <a:srgbClr val="FFFFFF"/>
                </a:solidFill>
              </a:defRPr>
            </a:lvl2pPr>
            <a:lvl3pPr marL="816136" indent="0">
              <a:buNone/>
              <a:defRPr>
                <a:solidFill>
                  <a:srgbClr val="FFFFFF"/>
                </a:solidFill>
              </a:defRPr>
            </a:lvl3pPr>
            <a:lvl4pPr marL="1224204" indent="0">
              <a:buNone/>
              <a:defRPr>
                <a:solidFill>
                  <a:srgbClr val="FFFFFF"/>
                </a:solidFill>
              </a:defRPr>
            </a:lvl4pPr>
            <a:lvl5pPr marL="1632273" indent="0">
              <a:buNone/>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3709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390108" y="2097515"/>
            <a:ext cx="6363785" cy="594682"/>
          </a:xfrm>
        </p:spPr>
        <p:txBody>
          <a:bodyPr>
            <a:noAutofit/>
          </a:bodyPr>
          <a:lstStyle>
            <a:lvl1pPr algn="ctr">
              <a:defRPr sz="4313"/>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sp>
        <p:nvSpPr>
          <p:cNvPr id="5" name="Text Placeholder 4"/>
          <p:cNvSpPr>
            <a:spLocks noGrp="1"/>
          </p:cNvSpPr>
          <p:nvPr>
            <p:ph type="body" sz="quarter" idx="11" hasCustomPrompt="1"/>
          </p:nvPr>
        </p:nvSpPr>
        <p:spPr>
          <a:xfrm>
            <a:off x="1390184" y="3755313"/>
            <a:ext cx="6363633" cy="626269"/>
          </a:xfrm>
        </p:spPr>
        <p:txBody>
          <a:bodyPr/>
          <a:lstStyle>
            <a:lvl1pPr marL="0" indent="0" algn="ctr">
              <a:buFont typeface="Arial"/>
              <a:buNone/>
              <a:defRPr/>
            </a:lvl1pPr>
            <a:lvl2pPr marL="408068" indent="0" algn="ctr">
              <a:buNone/>
              <a:defRPr/>
            </a:lvl2pPr>
            <a:lvl3pPr marL="816136" indent="0" algn="ctr">
              <a:buNone/>
              <a:defRPr/>
            </a:lvl3pPr>
            <a:lvl4pPr marL="1224204" indent="0" algn="ctr">
              <a:buNone/>
              <a:defRPr/>
            </a:lvl4pPr>
            <a:lvl5pPr marL="1632273" indent="0" algn="ctr">
              <a:buNone/>
              <a:defRPr/>
            </a:lvl5pPr>
          </a:lstStyle>
          <a:p>
            <a:pPr lvl="0"/>
            <a:r>
              <a:rPr lang="en-US" dirty="0"/>
              <a:t>Click to edit Master text styles</a:t>
            </a:r>
          </a:p>
        </p:txBody>
      </p:sp>
    </p:spTree>
    <p:extLst>
      <p:ext uri="{BB962C8B-B14F-4D97-AF65-F5344CB8AC3E}">
        <p14:creationId xmlns:p14="http://schemas.microsoft.com/office/powerpoint/2010/main" val="19768678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a:p>
        </p:txBody>
      </p:sp>
      <p:pic>
        <p:nvPicPr>
          <p:cNvPr id="4" name="Picture 3" descr="2018_AU_London_3x2_crop_10.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5515467" y="0"/>
            <a:ext cx="3652298" cy="2433597"/>
          </a:xfrm>
          <a:prstGeom prst="rect">
            <a:avLst/>
          </a:prstGeom>
        </p:spPr>
      </p:pic>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521560" y="4866090"/>
            <a:ext cx="454316" cy="159960"/>
          </a:xfrm>
          <a:prstGeom prst="rect">
            <a:avLst/>
          </a:prstGeom>
        </p:spPr>
      </p:pic>
      <p:sp>
        <p:nvSpPr>
          <p:cNvPr id="8" name="Content Placeholder 7"/>
          <p:cNvSpPr>
            <a:spLocks noGrp="1"/>
          </p:cNvSpPr>
          <p:nvPr>
            <p:ph sz="quarter" idx="11" hasCustomPrompt="1"/>
          </p:nvPr>
        </p:nvSpPr>
        <p:spPr>
          <a:xfrm>
            <a:off x="131635" y="4327327"/>
            <a:ext cx="8880731" cy="713780"/>
          </a:xfrm>
        </p:spPr>
        <p:txBody>
          <a:bodyPr>
            <a:noAutofit/>
          </a:bodyPr>
          <a:lstStyle>
            <a:lvl1pPr marL="0" indent="0">
              <a:lnSpc>
                <a:spcPct val="100000"/>
              </a:lnSpc>
              <a:buNone/>
              <a:defRPr sz="750"/>
            </a:lvl1pPr>
            <a:lvl2pPr marL="408068" indent="0">
              <a:lnSpc>
                <a:spcPct val="100000"/>
              </a:lnSpc>
              <a:buNone/>
              <a:defRPr sz="750"/>
            </a:lvl2pPr>
            <a:lvl3pPr marL="816136" indent="0">
              <a:lnSpc>
                <a:spcPct val="100000"/>
              </a:lnSpc>
              <a:buNone/>
              <a:defRPr sz="750"/>
            </a:lvl3pPr>
            <a:lvl4pPr marL="1224204" indent="0">
              <a:lnSpc>
                <a:spcPct val="100000"/>
              </a:lnSpc>
              <a:buNone/>
              <a:defRPr sz="750"/>
            </a:lvl4pPr>
            <a:lvl5pPr marL="1632273" indent="0">
              <a:lnSpc>
                <a:spcPct val="100000"/>
              </a:lnSpc>
              <a:buNone/>
              <a:defRPr sz="75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748748" y="1675507"/>
            <a:ext cx="5318608" cy="1630175"/>
          </a:xfrm>
          <a:prstGeom prst="rect">
            <a:avLst/>
          </a:prstGeom>
        </p:spPr>
      </p:pic>
    </p:spTree>
    <p:extLst>
      <p:ext uri="{BB962C8B-B14F-4D97-AF65-F5344CB8AC3E}">
        <p14:creationId xmlns:p14="http://schemas.microsoft.com/office/powerpoint/2010/main" val="12384349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1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255" y="300036"/>
            <a:ext cx="4255994" cy="969449"/>
          </a:xfrm>
          <a:prstGeom prst="rect">
            <a:avLst/>
          </a:prstGeom>
        </p:spPr>
        <p:txBody>
          <a:bodyPr/>
          <a:lstStyle>
            <a:lvl1pPr algn="r">
              <a:defRPr sz="2800">
                <a:solidFill>
                  <a:srgbClr val="000000"/>
                </a:solidFill>
                <a:latin typeface="Gotham Bold" pitchFamily="2" charset="0"/>
              </a:defRPr>
            </a:lvl1pPr>
          </a:lstStyle>
          <a:p>
            <a:r>
              <a:rPr lang="en-US" dirty="0"/>
              <a:t>Click to edit Master title style</a:t>
            </a:r>
            <a:endParaRPr lang="en-AU" dirty="0"/>
          </a:p>
        </p:txBody>
      </p:sp>
      <p:sp>
        <p:nvSpPr>
          <p:cNvPr id="3" name="Content Placeholder 2"/>
          <p:cNvSpPr>
            <a:spLocks noGrp="1"/>
          </p:cNvSpPr>
          <p:nvPr>
            <p:ph idx="1" hasCustomPrompt="1"/>
          </p:nvPr>
        </p:nvSpPr>
        <p:spPr>
          <a:xfrm>
            <a:off x="1748118" y="3307977"/>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5" name="Picture Placeholder 4">
            <a:extLst>
              <a:ext uri="{FF2B5EF4-FFF2-40B4-BE49-F238E27FC236}">
                <a16:creationId xmlns:a16="http://schemas.microsoft.com/office/drawing/2014/main" id="{8965864C-0F1C-4CDD-8B15-E950B65CB7A6}"/>
              </a:ext>
            </a:extLst>
          </p:cNvPr>
          <p:cNvSpPr>
            <a:spLocks noGrp="1"/>
          </p:cNvSpPr>
          <p:nvPr>
            <p:ph type="pic" sz="quarter" idx="10" hasCustomPrompt="1"/>
          </p:nvPr>
        </p:nvSpPr>
        <p:spPr>
          <a:xfrm>
            <a:off x="2105959" y="1914525"/>
            <a:ext cx="1629568" cy="1371600"/>
          </a:xfrm>
          <a:prstGeom prst="rect">
            <a:avLst/>
          </a:prstGeom>
        </p:spPr>
        <p:txBody>
          <a:bodyPr anchor="ctr"/>
          <a:lstStyle>
            <a:lvl1pPr marL="0" indent="0" algn="ctr">
              <a:buNone/>
              <a:defRPr/>
            </a:lvl1pPr>
          </a:lstStyle>
          <a:p>
            <a:r>
              <a:rPr lang="en-US" dirty="0"/>
              <a:t>icon</a:t>
            </a:r>
          </a:p>
        </p:txBody>
      </p:sp>
      <p:sp>
        <p:nvSpPr>
          <p:cNvPr id="6" name="Content Placeholder 2">
            <a:extLst>
              <a:ext uri="{FF2B5EF4-FFF2-40B4-BE49-F238E27FC236}">
                <a16:creationId xmlns:a16="http://schemas.microsoft.com/office/drawing/2014/main" id="{988C5B37-02CD-4A2B-81B1-D6F46BF1B893}"/>
              </a:ext>
            </a:extLst>
          </p:cNvPr>
          <p:cNvSpPr>
            <a:spLocks noGrp="1"/>
          </p:cNvSpPr>
          <p:nvPr>
            <p:ph idx="11" hasCustomPrompt="1"/>
          </p:nvPr>
        </p:nvSpPr>
        <p:spPr>
          <a:xfrm>
            <a:off x="4257672" y="3308398"/>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7" name="Picture Placeholder 4">
            <a:extLst>
              <a:ext uri="{FF2B5EF4-FFF2-40B4-BE49-F238E27FC236}">
                <a16:creationId xmlns:a16="http://schemas.microsoft.com/office/drawing/2014/main" id="{213620FB-D308-4E60-9DC3-3E0D96D6B17D}"/>
              </a:ext>
            </a:extLst>
          </p:cNvPr>
          <p:cNvSpPr>
            <a:spLocks noGrp="1"/>
          </p:cNvSpPr>
          <p:nvPr>
            <p:ph type="pic" sz="quarter" idx="12" hasCustomPrompt="1"/>
          </p:nvPr>
        </p:nvSpPr>
        <p:spPr>
          <a:xfrm>
            <a:off x="4615514" y="1885950"/>
            <a:ext cx="1629568" cy="1371600"/>
          </a:xfrm>
          <a:prstGeom prst="rect">
            <a:avLst/>
          </a:prstGeom>
        </p:spPr>
        <p:txBody>
          <a:bodyPr anchor="ctr"/>
          <a:lstStyle>
            <a:lvl1pPr marL="0" indent="0" algn="ctr">
              <a:buNone/>
              <a:defRPr/>
            </a:lvl1pPr>
          </a:lstStyle>
          <a:p>
            <a:r>
              <a:rPr lang="en-US" dirty="0"/>
              <a:t>icon</a:t>
            </a:r>
          </a:p>
        </p:txBody>
      </p:sp>
      <p:sp>
        <p:nvSpPr>
          <p:cNvPr id="8" name="Content Placeholder 2">
            <a:extLst>
              <a:ext uri="{FF2B5EF4-FFF2-40B4-BE49-F238E27FC236}">
                <a16:creationId xmlns:a16="http://schemas.microsoft.com/office/drawing/2014/main" id="{DFE533F7-D63D-439C-9900-7F95BDE5B737}"/>
              </a:ext>
            </a:extLst>
          </p:cNvPr>
          <p:cNvSpPr>
            <a:spLocks noGrp="1"/>
          </p:cNvSpPr>
          <p:nvPr>
            <p:ph idx="13" hasCustomPrompt="1"/>
          </p:nvPr>
        </p:nvSpPr>
        <p:spPr>
          <a:xfrm>
            <a:off x="6767228" y="3296071"/>
            <a:ext cx="2345251" cy="428204"/>
          </a:xfrm>
          <a:prstGeom prst="rect">
            <a:avLst/>
          </a:prstGeom>
        </p:spPr>
        <p:txBody>
          <a:bodyPr/>
          <a:lstStyle>
            <a:lvl1pPr marL="0" indent="0" algn="ctr">
              <a:buNone/>
              <a:defRPr sz="2000">
                <a:solidFill>
                  <a:srgbClr val="000000"/>
                </a:solidFill>
                <a:latin typeface="Gotham Book" panose="02000604040000020004" pitchFamily="50" charset="0"/>
                <a:cs typeface="Calibri Light" panose="020F0302020204030204" pitchFamily="34" charset="0"/>
              </a:defRPr>
            </a:lvl1pPr>
            <a:lvl2pPr>
              <a:defRPr sz="1800">
                <a:solidFill>
                  <a:srgbClr val="000000"/>
                </a:solidFill>
                <a:latin typeface="Gotham Book" panose="02000604040000020004" pitchFamily="50" charset="0"/>
                <a:cs typeface="Calibri Light" panose="020F0302020204030204" pitchFamily="34" charset="0"/>
              </a:defRPr>
            </a:lvl2pPr>
            <a:lvl3pPr>
              <a:defRPr sz="1600">
                <a:solidFill>
                  <a:srgbClr val="000000"/>
                </a:solidFill>
                <a:latin typeface="Gotham Book" panose="02000604040000020004" pitchFamily="50" charset="0"/>
                <a:cs typeface="Calibri Light" panose="020F0302020204030204" pitchFamily="34" charset="0"/>
              </a:defRPr>
            </a:lvl3pPr>
            <a:lvl4pPr>
              <a:defRPr sz="1400">
                <a:solidFill>
                  <a:srgbClr val="000000"/>
                </a:solidFill>
                <a:latin typeface="Gotham Book" panose="02000604040000020004" pitchFamily="50" charset="0"/>
                <a:cs typeface="Calibri Light" panose="020F0302020204030204" pitchFamily="34" charset="0"/>
              </a:defRPr>
            </a:lvl4pPr>
            <a:lvl5pPr>
              <a:defRPr sz="1400">
                <a:solidFill>
                  <a:srgbClr val="000000"/>
                </a:solidFill>
                <a:latin typeface="Gotham Book" panose="02000604040000020004" pitchFamily="50" charset="0"/>
                <a:cs typeface="Calibri Light" panose="020F0302020204030204" pitchFamily="34" charset="0"/>
              </a:defRPr>
            </a:lvl5pPr>
          </a:lstStyle>
          <a:p>
            <a:pPr lvl="0"/>
            <a:r>
              <a:rPr lang="en-US" dirty="0"/>
              <a:t>description</a:t>
            </a:r>
            <a:endParaRPr lang="en-AU" dirty="0"/>
          </a:p>
        </p:txBody>
      </p:sp>
      <p:sp>
        <p:nvSpPr>
          <p:cNvPr id="9" name="Picture Placeholder 4">
            <a:extLst>
              <a:ext uri="{FF2B5EF4-FFF2-40B4-BE49-F238E27FC236}">
                <a16:creationId xmlns:a16="http://schemas.microsoft.com/office/drawing/2014/main" id="{A83FBFF8-2DC6-4789-81EA-D36A415140D3}"/>
              </a:ext>
            </a:extLst>
          </p:cNvPr>
          <p:cNvSpPr>
            <a:spLocks noGrp="1"/>
          </p:cNvSpPr>
          <p:nvPr>
            <p:ph type="pic" sz="quarter" idx="14" hasCustomPrompt="1"/>
          </p:nvPr>
        </p:nvSpPr>
        <p:spPr>
          <a:xfrm>
            <a:off x="7125069" y="1902619"/>
            <a:ext cx="1629568" cy="1371600"/>
          </a:xfrm>
          <a:prstGeom prst="rect">
            <a:avLst/>
          </a:prstGeom>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122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2018_AU_London_3x2_crop_10.tif">
            <a:extLst>
              <a:ext uri="{FF2B5EF4-FFF2-40B4-BE49-F238E27FC236}">
                <a16:creationId xmlns:a16="http://schemas.microsoft.com/office/drawing/2014/main" id="{B9822647-EE3B-F04A-9864-74F2F6D54E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89857" y="360720"/>
            <a:ext cx="7177908" cy="4782780"/>
          </a:xfrm>
          <a:prstGeom prst="rect">
            <a:avLst/>
          </a:prstGeom>
        </p:spPr>
      </p:pic>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a:p>
        </p:txBody>
      </p:sp>
      <p:sp>
        <p:nvSpPr>
          <p:cNvPr id="8" name="Shape 23"/>
          <p:cNvSpPr/>
          <p:nvPr userDrawn="1"/>
        </p:nvSpPr>
        <p:spPr>
          <a:xfrm>
            <a:off x="622971" y="524238"/>
            <a:ext cx="6080158" cy="784830"/>
          </a:xfrm>
          <a:prstGeom prst="rect">
            <a:avLst/>
          </a:prstGeom>
          <a:ln w="12700">
            <a:miter lim="400000"/>
          </a:ln>
          <a:extLst>
            <a:ext uri="{C572A759-6A51-4108-AA02-DFA0A04FC94B}">
              <ma14:wrappingTextBoxFlag xmlns="" xmlns:ma14="http://schemas.microsoft.com/office/mac/drawingml/2011/main" val="1"/>
            </a:ext>
          </a:extLst>
        </p:spPr>
        <p:txBody>
          <a:bodyPr wrap="square" lIns="17145" rIns="17145">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45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6499" y="4099491"/>
            <a:ext cx="2157807" cy="516129"/>
          </a:xfrm>
          <a:prstGeom prst="rect">
            <a:avLst/>
          </a:prstGeom>
        </p:spPr>
      </p:pic>
      <p:sp>
        <p:nvSpPr>
          <p:cNvPr id="15" name="Title 14"/>
          <p:cNvSpPr>
            <a:spLocks noGrp="1"/>
          </p:cNvSpPr>
          <p:nvPr>
            <p:ph type="title"/>
          </p:nvPr>
        </p:nvSpPr>
        <p:spPr>
          <a:xfrm>
            <a:off x="620577" y="524238"/>
            <a:ext cx="7561882" cy="1435191"/>
          </a:xfrm>
        </p:spPr>
        <p:txBody>
          <a:bodyPr/>
          <a:lstStyle>
            <a:lvl1pPr>
              <a:defRPr sz="3938"/>
            </a:lvl1p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623022" y="1959429"/>
            <a:ext cx="4850156" cy="925456"/>
          </a:xfrm>
        </p:spPr>
        <p:txBody>
          <a:bodyPr>
            <a:noAutofit/>
          </a:bodyPr>
          <a:lstStyle>
            <a:lvl1pPr marL="0" indent="0">
              <a:buNone/>
              <a:defRPr sz="1800"/>
            </a:lvl1pPr>
            <a:lvl2pPr marL="408068" indent="0">
              <a:buNone/>
              <a:defRPr sz="1200"/>
            </a:lvl2pPr>
            <a:lvl3pPr marL="816136" indent="0">
              <a:buNone/>
              <a:defRPr sz="1500"/>
            </a:lvl3pPr>
            <a:lvl4pPr marL="1224204" indent="0">
              <a:buNone/>
              <a:defRPr sz="1500"/>
            </a:lvl4pPr>
            <a:lvl5pPr marL="1632273" indent="0">
              <a:buNone/>
              <a:defRPr sz="15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591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2018_AU_London_1x2_crop_08_white.t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87191" y="-1700439"/>
            <a:ext cx="4569619" cy="9144000"/>
          </a:xfrm>
          <a:prstGeom prst="rect">
            <a:avLst/>
          </a:prstGeom>
        </p:spPr>
      </p:pic>
      <p:sp>
        <p:nvSpPr>
          <p:cNvPr id="2" name="Title 1"/>
          <p:cNvSpPr>
            <a:spLocks noGrp="1"/>
          </p:cNvSpPr>
          <p:nvPr>
            <p:ph type="title"/>
          </p:nvPr>
        </p:nvSpPr>
        <p:spPr>
          <a:xfrm>
            <a:off x="457200" y="586752"/>
            <a:ext cx="7752488" cy="865181"/>
          </a:xfrm>
        </p:spPr>
        <p:txBody>
          <a:bodyPr/>
          <a:lstStyle/>
          <a:p>
            <a:r>
              <a:rPr lang="en-US" dirty="0"/>
              <a:t>Click to edit Master title style</a:t>
            </a:r>
          </a:p>
        </p:txBody>
      </p:sp>
    </p:spTree>
    <p:extLst>
      <p:ext uri="{BB962C8B-B14F-4D97-AF65-F5344CB8AC3E}">
        <p14:creationId xmlns:p14="http://schemas.microsoft.com/office/powerpoint/2010/main" val="27950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2"/>
            <a:ext cx="7361897" cy="761834"/>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8" y="2081716"/>
            <a:ext cx="7361897"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8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4520094" y="1170217"/>
            <a:ext cx="4623906" cy="594682"/>
          </a:xfrm>
        </p:spPr>
        <p:txBody>
          <a:bodyPr>
            <a:normAutofit/>
          </a:bodyPr>
          <a:lstStyle>
            <a:lvl1pPr algn="l">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4520094" y="1973030"/>
            <a:ext cx="3676270" cy="1088571"/>
          </a:xfrm>
        </p:spPr>
        <p:txBody>
          <a:bodyPr>
            <a:noAutofit/>
          </a:bodyPr>
          <a:lstStyle>
            <a:lvl1pPr marL="0" indent="0" algn="l">
              <a:lnSpc>
                <a:spcPct val="120000"/>
              </a:lnSpc>
              <a:buNone/>
              <a:defRPr sz="1500" b="0" i="0">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4520094" y="2299432"/>
            <a:ext cx="3676270" cy="1878211"/>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2"/>
          </p:nvPr>
        </p:nvSpPr>
        <p:spPr>
          <a:xfrm>
            <a:off x="871344" y="957263"/>
            <a:ext cx="3233688" cy="3283149"/>
          </a:xfrm>
        </p:spPr>
        <p:txBody>
          <a:bodyPr/>
          <a:lstStyle/>
          <a:p>
            <a:endParaRPr lang="en-US" dirty="0"/>
          </a:p>
        </p:txBody>
      </p:sp>
    </p:spTree>
    <p:extLst>
      <p:ext uri="{BB962C8B-B14F-4D97-AF65-F5344CB8AC3E}">
        <p14:creationId xmlns:p14="http://schemas.microsoft.com/office/powerpoint/2010/main" val="6357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8" y="1319881"/>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hasCustomPrompt="1"/>
          </p:nvPr>
        </p:nvSpPr>
        <p:spPr>
          <a:xfrm>
            <a:off x="834468" y="1564820"/>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3"/>
          <p:cNvSpPr>
            <a:spLocks noGrp="1"/>
          </p:cNvSpPr>
          <p:nvPr>
            <p:ph type="body" sz="quarter" idx="12" hasCustomPrompt="1"/>
          </p:nvPr>
        </p:nvSpPr>
        <p:spPr>
          <a:xfrm>
            <a:off x="837188" y="2438399"/>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hasCustomPrompt="1"/>
          </p:nvPr>
        </p:nvSpPr>
        <p:spPr>
          <a:xfrm>
            <a:off x="837188" y="2683338"/>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3"/>
          <p:cNvSpPr>
            <a:spLocks noGrp="1"/>
          </p:cNvSpPr>
          <p:nvPr>
            <p:ph type="body" sz="quarter" idx="14" hasCustomPrompt="1"/>
          </p:nvPr>
        </p:nvSpPr>
        <p:spPr>
          <a:xfrm>
            <a:off x="837188" y="3513372"/>
            <a:ext cx="7361897"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3" name="Text Placeholder 5"/>
          <p:cNvSpPr>
            <a:spLocks noGrp="1"/>
          </p:cNvSpPr>
          <p:nvPr>
            <p:ph type="body" sz="quarter" idx="15" hasCustomPrompt="1"/>
          </p:nvPr>
        </p:nvSpPr>
        <p:spPr>
          <a:xfrm>
            <a:off x="837188" y="3758311"/>
            <a:ext cx="7361897" cy="81642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1224204" indent="0">
              <a:lnSpc>
                <a:spcPct val="140000"/>
              </a:lnSpc>
              <a:buNone/>
              <a:defRPr sz="1125" strike="noStrike">
                <a:latin typeface="Artifakt Element"/>
                <a:cs typeface="Artifakt Element"/>
              </a:defRPr>
            </a:lvl4pPr>
            <a:lvl5pPr marL="1632273" indent="0">
              <a:lnSpc>
                <a:spcPct val="140000"/>
              </a:lnSpc>
              <a:buNone/>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2805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834468" y="367389"/>
            <a:ext cx="7361897" cy="594682"/>
          </a:xfrm>
        </p:spPr>
        <p:txBody>
          <a:bodyPr>
            <a:normAutofit/>
          </a:bodyPr>
          <a:lstStyle>
            <a:lvl1pPr algn="ctr">
              <a:defRPr sz="2475" b="0" i="0">
                <a:latin typeface="Artifakt Legend"/>
                <a:cs typeface="Artifakt Legend"/>
              </a:defRPr>
            </a:lvl1pPr>
          </a:lstStyle>
          <a:p>
            <a:r>
              <a:rPr lang="en-US" dirty="0"/>
              <a:t>Click to edit Master title style</a:t>
            </a:r>
          </a:p>
        </p:txBody>
      </p:sp>
      <p:sp>
        <p:nvSpPr>
          <p:cNvPr id="4" name="Text Placeholder 3"/>
          <p:cNvSpPr>
            <a:spLocks noGrp="1"/>
          </p:cNvSpPr>
          <p:nvPr>
            <p:ph type="body" sz="quarter" idx="10" hasCustomPrompt="1"/>
          </p:nvPr>
        </p:nvSpPr>
        <p:spPr>
          <a:xfrm>
            <a:off x="834467" y="1319881"/>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6" name="Text Placeholder 5"/>
          <p:cNvSpPr>
            <a:spLocks noGrp="1"/>
          </p:cNvSpPr>
          <p:nvPr>
            <p:ph type="body" sz="quarter" idx="11"/>
          </p:nvPr>
        </p:nvSpPr>
        <p:spPr>
          <a:xfrm>
            <a:off x="834467" y="1564820"/>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4528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hasCustomPrompt="1"/>
          </p:nvPr>
        </p:nvSpPr>
        <p:spPr>
          <a:xfrm>
            <a:off x="837188" y="3136450"/>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1" name="Text Placeholder 5"/>
          <p:cNvSpPr>
            <a:spLocks noGrp="1"/>
          </p:cNvSpPr>
          <p:nvPr>
            <p:ph type="body" sz="quarter" idx="13"/>
          </p:nvPr>
        </p:nvSpPr>
        <p:spPr>
          <a:xfrm>
            <a:off x="837188" y="3363700"/>
            <a:ext cx="3505914" cy="1330764"/>
          </a:xfrm>
        </p:spPr>
        <p:txBody>
          <a:bodyPr>
            <a:normAutofit/>
          </a:bodyPr>
          <a:lstStyle>
            <a:lvl1pPr marL="0" indent="0">
              <a:lnSpc>
                <a:spcPct val="140000"/>
              </a:lnSpc>
              <a:buNone/>
              <a:defRPr sz="1125" strike="noStrike">
                <a:latin typeface="Artifakt Element"/>
                <a:cs typeface="Artifakt Element"/>
              </a:defRPr>
            </a:lvl1pPr>
            <a:lvl2pPr marL="15835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4" hasCustomPrompt="1"/>
          </p:nvPr>
        </p:nvSpPr>
        <p:spPr>
          <a:xfrm>
            <a:off x="4687730" y="1322602"/>
            <a:ext cx="3505914" cy="462655"/>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4" name="Text Placeholder 5"/>
          <p:cNvSpPr>
            <a:spLocks noGrp="1"/>
          </p:cNvSpPr>
          <p:nvPr>
            <p:ph type="body" sz="quarter" idx="15"/>
          </p:nvPr>
        </p:nvSpPr>
        <p:spPr>
          <a:xfrm>
            <a:off x="4687730" y="1567541"/>
            <a:ext cx="3505914" cy="1347108"/>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44128"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16" hasCustomPrompt="1"/>
          </p:nvPr>
        </p:nvSpPr>
        <p:spPr>
          <a:xfrm>
            <a:off x="4690451" y="3139171"/>
            <a:ext cx="3505914" cy="508921"/>
          </a:xfrm>
        </p:spPr>
        <p:txBody>
          <a:bodyPr>
            <a:noAutofit/>
          </a:bodyPr>
          <a:lstStyle>
            <a:lvl1pPr marL="0" indent="0" algn="l">
              <a:lnSpc>
                <a:spcPct val="120000"/>
              </a:lnSpc>
              <a:buNone/>
              <a:defRPr sz="1200" b="0" i="0" cap="all">
                <a:solidFill>
                  <a:schemeClr val="tx2"/>
                </a:solidFill>
                <a:latin typeface="Artifakt Element"/>
                <a:cs typeface="Artifakt Element"/>
              </a:defRPr>
            </a:lvl1pPr>
            <a:lvl2pPr marL="408068" indent="0">
              <a:lnSpc>
                <a:spcPct val="120000"/>
              </a:lnSpc>
              <a:buNone/>
              <a:defRPr sz="1500" b="0" i="0">
                <a:solidFill>
                  <a:schemeClr val="tx1"/>
                </a:solidFill>
              </a:defRPr>
            </a:lvl2pPr>
            <a:lvl3pPr marL="816136" indent="0">
              <a:lnSpc>
                <a:spcPct val="120000"/>
              </a:lnSpc>
              <a:buNone/>
              <a:defRPr sz="1500" b="0" i="0">
                <a:solidFill>
                  <a:schemeClr val="tx1"/>
                </a:solidFill>
              </a:defRPr>
            </a:lvl3pPr>
            <a:lvl4pPr marL="1224204" indent="0">
              <a:lnSpc>
                <a:spcPct val="120000"/>
              </a:lnSpc>
              <a:buNone/>
              <a:defRPr sz="1500" b="0" i="0">
                <a:solidFill>
                  <a:schemeClr val="tx1"/>
                </a:solidFill>
              </a:defRPr>
            </a:lvl4pPr>
            <a:lvl5pPr marL="1632273" indent="0">
              <a:buNone/>
              <a:defRPr sz="1200"/>
            </a:lvl5pPr>
          </a:lstStyle>
          <a:p>
            <a:pPr lvl="0"/>
            <a:r>
              <a:rPr lang="en-US" dirty="0"/>
              <a:t>CLICK TO EDIT MASTER TEXT STYLES</a:t>
            </a:r>
          </a:p>
        </p:txBody>
      </p:sp>
      <p:sp>
        <p:nvSpPr>
          <p:cNvPr id="16" name="Text Placeholder 5"/>
          <p:cNvSpPr>
            <a:spLocks noGrp="1"/>
          </p:cNvSpPr>
          <p:nvPr>
            <p:ph type="body" sz="quarter" idx="17"/>
          </p:nvPr>
        </p:nvSpPr>
        <p:spPr>
          <a:xfrm>
            <a:off x="4690451" y="3366421"/>
            <a:ext cx="3505914" cy="1330764"/>
          </a:xfrm>
        </p:spPr>
        <p:txBody>
          <a:bodyPr>
            <a:normAutofit/>
          </a:bodyPr>
          <a:lstStyle>
            <a:lvl1pPr marL="0" indent="0">
              <a:lnSpc>
                <a:spcPct val="140000"/>
              </a:lnSpc>
              <a:buNone/>
              <a:defRPr sz="1125" strike="noStrike">
                <a:latin typeface="Artifakt Element"/>
                <a:cs typeface="Artifakt Element"/>
              </a:defRPr>
            </a:lvl1pPr>
            <a:lvl2pPr marL="177403" indent="0">
              <a:lnSpc>
                <a:spcPct val="140000"/>
              </a:lnSpc>
              <a:buNone/>
              <a:tabLst/>
              <a:defRPr sz="1125" strike="noStrike">
                <a:latin typeface="Artifakt Element"/>
                <a:cs typeface="Artifakt Element"/>
              </a:defRPr>
            </a:lvl2pPr>
            <a:lvl3pPr marL="373261" indent="0">
              <a:lnSpc>
                <a:spcPct val="140000"/>
              </a:lnSpc>
              <a:buNone/>
              <a:tabLst/>
              <a:defRPr sz="1125" strike="noStrike">
                <a:latin typeface="Artifakt Element"/>
                <a:cs typeface="Artifakt Element"/>
              </a:defRPr>
            </a:lvl3pPr>
            <a:lvl4pPr marL="522684" indent="0">
              <a:lnSpc>
                <a:spcPct val="140000"/>
              </a:lnSpc>
              <a:buNone/>
              <a:tabLst/>
              <a:defRPr sz="1125" strike="noStrike">
                <a:latin typeface="Artifakt Element"/>
                <a:cs typeface="Artifakt Element"/>
              </a:defRPr>
            </a:lvl4pPr>
            <a:lvl5pPr marL="690563" indent="0">
              <a:lnSpc>
                <a:spcPct val="140000"/>
              </a:lnSpc>
              <a:buNone/>
              <a:tabLst/>
              <a:defRPr sz="1125" strike="noStrike">
                <a:latin typeface="Artifakt Element"/>
                <a:cs typeface="Artifakt Elemen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886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B17B9D-66FB-4915-98EB-DFC0F2F4B512}"/>
              </a:ext>
            </a:extLst>
          </p:cNvPr>
          <p:cNvSpPr/>
          <p:nvPr userDrawn="1"/>
        </p:nvSpPr>
        <p:spPr bwMode="auto">
          <a:xfrm>
            <a:off x="0" y="3614738"/>
            <a:ext cx="9144000" cy="152876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10" name="Title 1">
            <a:extLst>
              <a:ext uri="{FF2B5EF4-FFF2-40B4-BE49-F238E27FC236}">
                <a16:creationId xmlns:a16="http://schemas.microsoft.com/office/drawing/2014/main" id="{FBB2D13C-5913-4060-ABFD-3D7EF7C5066A}"/>
              </a:ext>
            </a:extLst>
          </p:cNvPr>
          <p:cNvSpPr txBox="1">
            <a:spLocks/>
          </p:cNvSpPr>
          <p:nvPr userDrawn="1"/>
        </p:nvSpPr>
        <p:spPr>
          <a:xfrm>
            <a:off x="1237611" y="4164806"/>
            <a:ext cx="6668778" cy="428625"/>
          </a:xfrm>
          <a:prstGeom prst="rect">
            <a:avLst/>
          </a:prstGeom>
          <a:noFill/>
        </p:spPr>
        <p:txBody>
          <a:bodyPr anchor="ct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ctr"/>
            <a:r>
              <a:rPr lang="en-US" sz="1800" kern="0" dirty="0">
                <a:solidFill>
                  <a:srgbClr val="000000"/>
                </a:solidFill>
              </a:rPr>
              <a:t>WWW.</a:t>
            </a:r>
            <a:r>
              <a:rPr lang="en-US" sz="1800" kern="0" dirty="0">
                <a:solidFill>
                  <a:srgbClr val="ED1B30"/>
                </a:solidFill>
              </a:rPr>
              <a:t>PARALLAX</a:t>
            </a:r>
            <a:r>
              <a:rPr lang="en-US" sz="1800" kern="0" dirty="0">
                <a:solidFill>
                  <a:srgbClr val="000000"/>
                </a:solidFill>
              </a:rPr>
              <a:t>TEAM.COM</a:t>
            </a:r>
            <a:endParaRPr lang="en-AU" sz="1600" kern="0" dirty="0">
              <a:solidFill>
                <a:srgbClr val="000000"/>
              </a:solidFill>
            </a:endParaRPr>
          </a:p>
        </p:txBody>
      </p:sp>
    </p:spTree>
    <p:extLst>
      <p:ext uri="{BB962C8B-B14F-4D97-AF65-F5344CB8AC3E}">
        <p14:creationId xmlns:p14="http://schemas.microsoft.com/office/powerpoint/2010/main" val="618090528"/>
      </p:ext>
    </p:extLst>
  </p:cSld>
  <p:clrMap bg1="lt1" tx1="dk1" bg2="lt2" tx2="dk2" accent1="accent1" accent2="accent2" accent3="accent3" accent4="accent4" accent5="accent5" accent6="accent6" hlink="hlink" folHlink="folHlink"/>
  <p:sldLayoutIdLst>
    <p:sldLayoutId id="2147483836" r:id="rId1"/>
  </p:sldLayoutIdLst>
  <p:txStyles>
    <p:titleStyle>
      <a:lvl1pPr algn="ctr" rtl="0" eaLnBrk="1" fontAlgn="base" hangingPunct="1">
        <a:spcBef>
          <a:spcPct val="0"/>
        </a:spcBef>
        <a:spcAft>
          <a:spcPct val="0"/>
        </a:spcAft>
        <a:defRPr lang="en-US" sz="4800" kern="0" dirty="0" smtClean="0">
          <a:solidFill>
            <a:srgbClr val="000000"/>
          </a:solidFill>
          <a:latin typeface="Gotham Bold" pitchFamily="2"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E0A21D-F0E8-4166-AD6C-5E8482668788}"/>
              </a:ext>
            </a:extLst>
          </p:cNvPr>
          <p:cNvSpPr/>
          <p:nvPr userDrawn="1"/>
        </p:nvSpPr>
        <p:spPr bwMode="auto">
          <a:xfrm>
            <a:off x="0" y="0"/>
            <a:ext cx="1378324" cy="51435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6" name="Rectangle 5">
            <a:extLst>
              <a:ext uri="{FF2B5EF4-FFF2-40B4-BE49-F238E27FC236}">
                <a16:creationId xmlns:a16="http://schemas.microsoft.com/office/drawing/2014/main" id="{804A07F0-16A3-4D30-ACAF-DD0FF97114B0}"/>
              </a:ext>
            </a:extLst>
          </p:cNvPr>
          <p:cNvSpPr/>
          <p:nvPr userDrawn="1"/>
        </p:nvSpPr>
        <p:spPr bwMode="auto">
          <a:xfrm>
            <a:off x="178594" y="4619462"/>
            <a:ext cx="1065260" cy="366876"/>
          </a:xfrm>
          <a:prstGeom prst="rect">
            <a:avLst/>
          </a:prstGeom>
          <a:blipFill dpi="0" rotWithShape="1">
            <a:blip r:embed="rId4">
              <a:alphaModFix amt="65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2" name="TextBox 1">
            <a:extLst>
              <a:ext uri="{FF2B5EF4-FFF2-40B4-BE49-F238E27FC236}">
                <a16:creationId xmlns:a16="http://schemas.microsoft.com/office/drawing/2014/main" id="{9111DC44-4907-4969-929C-9A2A1017E58A}"/>
              </a:ext>
            </a:extLst>
          </p:cNvPr>
          <p:cNvSpPr txBox="1"/>
          <p:nvPr userDrawn="1"/>
        </p:nvSpPr>
        <p:spPr>
          <a:xfrm>
            <a:off x="7947212" y="4741752"/>
            <a:ext cx="1196788" cy="338554"/>
          </a:xfrm>
          <a:prstGeom prst="rect">
            <a:avLst/>
          </a:prstGeom>
          <a:noFill/>
        </p:spPr>
        <p:txBody>
          <a:bodyPr wrap="square" rtlCol="0">
            <a:spAutoFit/>
          </a:bodyPr>
          <a:lstStyle/>
          <a:p>
            <a:r>
              <a:rPr lang="en-US" dirty="0">
                <a:solidFill>
                  <a:srgbClr val="000000">
                    <a:alpha val="32000"/>
                  </a:srgbClr>
                </a:solidFill>
                <a:latin typeface="Gotham Bold" pitchFamily="2" charset="0"/>
              </a:rPr>
              <a:t>#AU2018</a:t>
            </a:r>
          </a:p>
        </p:txBody>
      </p:sp>
    </p:spTree>
    <p:extLst>
      <p:ext uri="{BB962C8B-B14F-4D97-AF65-F5344CB8AC3E}">
        <p14:creationId xmlns:p14="http://schemas.microsoft.com/office/powerpoint/2010/main" val="1440846626"/>
      </p:ext>
    </p:extLst>
  </p:cSld>
  <p:clrMap bg1="lt1" tx1="dk1" bg2="lt2" tx2="dk2" accent1="accent1" accent2="accent2" accent3="accent3" accent4="accent4" accent5="accent5" accent6="accent6" hlink="hlink" folHlink="folHlink"/>
  <p:sldLayoutIdLst>
    <p:sldLayoutId id="2147483828" r:id="rId1"/>
    <p:sldLayoutId id="2147483837"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57250"/>
            <a:ext cx="6363785" cy="594682"/>
          </a:xfrm>
          <a:prstGeom prst="rect">
            <a:avLst/>
          </a:prstGeom>
        </p:spPr>
        <p:txBody>
          <a:bodyPr vert="horz" lIns="217636" tIns="108818" rIns="217636" bIns="108818" rtlCol="0" anchor="ctr">
            <a:normAutofit/>
          </a:bodyPr>
          <a:lstStyle/>
          <a:p>
            <a:endParaRPr lang="en-US" sz="4500" spc="0" dirty="0">
              <a:solidFill>
                <a:srgbClr val="0696D7"/>
              </a:solidFill>
              <a:latin typeface="Artifakt Legend"/>
              <a:cs typeface="Artifakt Legend"/>
            </a:endParaRPr>
          </a:p>
        </p:txBody>
      </p:sp>
      <p:sp>
        <p:nvSpPr>
          <p:cNvPr id="3" name="Text Placeholder 2"/>
          <p:cNvSpPr>
            <a:spLocks noGrp="1"/>
          </p:cNvSpPr>
          <p:nvPr>
            <p:ph type="body" idx="1"/>
          </p:nvPr>
        </p:nvSpPr>
        <p:spPr>
          <a:xfrm>
            <a:off x="457200" y="1973036"/>
            <a:ext cx="8229600" cy="2621586"/>
          </a:xfrm>
          <a:prstGeom prst="rect">
            <a:avLst/>
          </a:prstGeom>
        </p:spPr>
        <p:txBody>
          <a:bodyPr vert="horz" lIns="217636" tIns="108818" rIns="217636" bIns="1088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217636" tIns="108818" rIns="217636" bIns="108818" rtlCol="0" anchor="ctr"/>
          <a:lstStyle>
            <a:lvl1pPr algn="r">
              <a:defRPr sz="1088">
                <a:solidFill>
                  <a:schemeClr val="tx1">
                    <a:tint val="75000"/>
                  </a:schemeClr>
                </a:solidFill>
              </a:defRPr>
            </a:lvl1pPr>
          </a:lstStyle>
          <a:p>
            <a:fld id="{2A390D8B-D3E1-C649-80FA-409A1257510D}" type="slidenum">
              <a:rPr lang="en-US" smtClean="0"/>
              <a:t>‹#›</a:t>
            </a:fld>
            <a:endParaRPr lang="en-US"/>
          </a:p>
        </p:txBody>
      </p:sp>
    </p:spTree>
    <p:extLst>
      <p:ext uri="{BB962C8B-B14F-4D97-AF65-F5344CB8AC3E}">
        <p14:creationId xmlns:p14="http://schemas.microsoft.com/office/powerpoint/2010/main" val="381258122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ransition>
    <p:fade/>
  </p:transition>
  <p:txStyles>
    <p:titleStyle>
      <a:lvl1pPr algn="l" defTabSz="408068" rtl="0" eaLnBrk="1" latinLnBrk="0" hangingPunct="1">
        <a:spcBef>
          <a:spcPct val="0"/>
        </a:spcBef>
        <a:buNone/>
        <a:defRPr sz="3938" b="0" i="0" kern="1200">
          <a:solidFill>
            <a:schemeClr val="accent1"/>
          </a:solidFill>
          <a:latin typeface="Artifakt Legend"/>
          <a:ea typeface="+mj-ea"/>
          <a:cs typeface="Artifakt Legend"/>
        </a:defRPr>
      </a:lvl1pPr>
    </p:titleStyle>
    <p:bodyStyle>
      <a:lvl1pPr marL="17740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1pPr>
      <a:lvl2pPr marL="345281" indent="-177403" algn="l" defTabSz="408068" rtl="0" eaLnBrk="1" latinLnBrk="0" hangingPunct="1">
        <a:lnSpc>
          <a:spcPct val="140000"/>
        </a:lnSpc>
        <a:spcBef>
          <a:spcPct val="20000"/>
        </a:spcBef>
        <a:buClr>
          <a:schemeClr val="accent1"/>
        </a:buClr>
        <a:buFont typeface="Courier New"/>
        <a:buChar char="o"/>
        <a:tabLst/>
        <a:defRPr sz="1125" b="0" i="0" kern="1200">
          <a:solidFill>
            <a:schemeClr val="tx1"/>
          </a:solidFill>
          <a:latin typeface="Artifakt Element"/>
          <a:ea typeface="+mn-ea"/>
          <a:cs typeface="Artifakt Element"/>
        </a:defRPr>
      </a:lvl2pPr>
      <a:lvl3pPr marL="522684" indent="-167878" algn="l" defTabSz="408068" rtl="0" eaLnBrk="1" latinLnBrk="0" hangingPunct="1">
        <a:lnSpc>
          <a:spcPct val="140000"/>
        </a:lnSpc>
        <a:spcBef>
          <a:spcPct val="20000"/>
        </a:spcBef>
        <a:buClr>
          <a:schemeClr val="accent1"/>
        </a:buClr>
        <a:buFont typeface="Wingdings" charset="2"/>
        <a:buChar char="§"/>
        <a:tabLst/>
        <a:defRPr sz="1125" b="0" i="0" kern="1200">
          <a:solidFill>
            <a:schemeClr val="tx1"/>
          </a:solidFill>
          <a:latin typeface="Artifakt Element"/>
          <a:ea typeface="+mn-ea"/>
          <a:cs typeface="Artifakt Element"/>
        </a:defRPr>
      </a:lvl3pPr>
      <a:lvl4pPr marL="690563" indent="-177403"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4pPr>
      <a:lvl5pPr marL="859036" indent="-168474" algn="l" defTabSz="408068" rtl="0" eaLnBrk="1" latinLnBrk="0" hangingPunct="1">
        <a:lnSpc>
          <a:spcPct val="140000"/>
        </a:lnSpc>
        <a:spcBef>
          <a:spcPct val="20000"/>
        </a:spcBef>
        <a:buClr>
          <a:schemeClr val="accent1"/>
        </a:buClr>
        <a:buFont typeface="Arial"/>
        <a:buChar char="•"/>
        <a:tabLst/>
        <a:defRPr sz="1125" b="0" i="0" kern="1200">
          <a:solidFill>
            <a:schemeClr val="tx1"/>
          </a:solidFill>
          <a:latin typeface="Artifakt Element"/>
          <a:ea typeface="+mn-ea"/>
          <a:cs typeface="Artifakt Element"/>
        </a:defRPr>
      </a:lvl5pPr>
      <a:lvl6pPr marL="2244375" indent="-204034" algn="l" defTabSz="408068" rtl="0" eaLnBrk="1" latinLnBrk="0" hangingPunct="1">
        <a:spcBef>
          <a:spcPct val="20000"/>
        </a:spcBef>
        <a:buFont typeface="Arial"/>
        <a:buChar char="•"/>
        <a:defRPr sz="1800" kern="1200">
          <a:solidFill>
            <a:schemeClr val="tx1"/>
          </a:solidFill>
          <a:latin typeface="+mn-lt"/>
          <a:ea typeface="+mn-ea"/>
          <a:cs typeface="+mn-cs"/>
        </a:defRPr>
      </a:lvl6pPr>
      <a:lvl7pPr marL="2652443" indent="-204034" algn="l" defTabSz="408068" rtl="0" eaLnBrk="1" latinLnBrk="0" hangingPunct="1">
        <a:spcBef>
          <a:spcPct val="20000"/>
        </a:spcBef>
        <a:buFont typeface="Arial"/>
        <a:buChar char="•"/>
        <a:defRPr sz="1800" kern="1200">
          <a:solidFill>
            <a:schemeClr val="tx1"/>
          </a:solidFill>
          <a:latin typeface="+mn-lt"/>
          <a:ea typeface="+mn-ea"/>
          <a:cs typeface="+mn-cs"/>
        </a:defRPr>
      </a:lvl7pPr>
      <a:lvl8pPr marL="3060511" indent="-204034" algn="l" defTabSz="408068" rtl="0" eaLnBrk="1" latinLnBrk="0" hangingPunct="1">
        <a:spcBef>
          <a:spcPct val="20000"/>
        </a:spcBef>
        <a:buFont typeface="Arial"/>
        <a:buChar char="•"/>
        <a:defRPr sz="1800" kern="1200">
          <a:solidFill>
            <a:schemeClr val="tx1"/>
          </a:solidFill>
          <a:latin typeface="+mn-lt"/>
          <a:ea typeface="+mn-ea"/>
          <a:cs typeface="+mn-cs"/>
        </a:defRPr>
      </a:lvl8pPr>
      <a:lvl9pPr marL="3468579" indent="-204034" algn="l" defTabSz="408068"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068" rtl="0" eaLnBrk="1" latinLnBrk="0" hangingPunct="1">
        <a:defRPr sz="1613" kern="1200">
          <a:solidFill>
            <a:schemeClr val="tx1"/>
          </a:solidFill>
          <a:latin typeface="+mn-lt"/>
          <a:ea typeface="+mn-ea"/>
          <a:cs typeface="+mn-cs"/>
        </a:defRPr>
      </a:lvl1pPr>
      <a:lvl2pPr marL="408068" algn="l" defTabSz="408068" rtl="0" eaLnBrk="1" latinLnBrk="0" hangingPunct="1">
        <a:defRPr sz="1613" kern="1200">
          <a:solidFill>
            <a:schemeClr val="tx1"/>
          </a:solidFill>
          <a:latin typeface="+mn-lt"/>
          <a:ea typeface="+mn-ea"/>
          <a:cs typeface="+mn-cs"/>
        </a:defRPr>
      </a:lvl2pPr>
      <a:lvl3pPr marL="816136" algn="l" defTabSz="408068" rtl="0" eaLnBrk="1" latinLnBrk="0" hangingPunct="1">
        <a:defRPr sz="1613" kern="1200">
          <a:solidFill>
            <a:schemeClr val="tx1"/>
          </a:solidFill>
          <a:latin typeface="+mn-lt"/>
          <a:ea typeface="+mn-ea"/>
          <a:cs typeface="+mn-cs"/>
        </a:defRPr>
      </a:lvl3pPr>
      <a:lvl4pPr marL="1224204" algn="l" defTabSz="408068" rtl="0" eaLnBrk="1" latinLnBrk="0" hangingPunct="1">
        <a:defRPr sz="1613" kern="1200">
          <a:solidFill>
            <a:schemeClr val="tx1"/>
          </a:solidFill>
          <a:latin typeface="+mn-lt"/>
          <a:ea typeface="+mn-ea"/>
          <a:cs typeface="+mn-cs"/>
        </a:defRPr>
      </a:lvl4pPr>
      <a:lvl5pPr marL="1632273" algn="l" defTabSz="408068" rtl="0" eaLnBrk="1" latinLnBrk="0" hangingPunct="1">
        <a:defRPr sz="1613" kern="1200">
          <a:solidFill>
            <a:schemeClr val="tx1"/>
          </a:solidFill>
          <a:latin typeface="+mn-lt"/>
          <a:ea typeface="+mn-ea"/>
          <a:cs typeface="+mn-cs"/>
        </a:defRPr>
      </a:lvl5pPr>
      <a:lvl6pPr marL="2040341" algn="l" defTabSz="408068" rtl="0" eaLnBrk="1" latinLnBrk="0" hangingPunct="1">
        <a:defRPr sz="1613" kern="1200">
          <a:solidFill>
            <a:schemeClr val="tx1"/>
          </a:solidFill>
          <a:latin typeface="+mn-lt"/>
          <a:ea typeface="+mn-ea"/>
          <a:cs typeface="+mn-cs"/>
        </a:defRPr>
      </a:lvl6pPr>
      <a:lvl7pPr marL="2448409" algn="l" defTabSz="408068" rtl="0" eaLnBrk="1" latinLnBrk="0" hangingPunct="1">
        <a:defRPr sz="1613" kern="1200">
          <a:solidFill>
            <a:schemeClr val="tx1"/>
          </a:solidFill>
          <a:latin typeface="+mn-lt"/>
          <a:ea typeface="+mn-ea"/>
          <a:cs typeface="+mn-cs"/>
        </a:defRPr>
      </a:lvl7pPr>
      <a:lvl8pPr marL="2856477" algn="l" defTabSz="408068" rtl="0" eaLnBrk="1" latinLnBrk="0" hangingPunct="1">
        <a:defRPr sz="1613" kern="1200">
          <a:solidFill>
            <a:schemeClr val="tx1"/>
          </a:solidFill>
          <a:latin typeface="+mn-lt"/>
          <a:ea typeface="+mn-ea"/>
          <a:cs typeface="+mn-cs"/>
        </a:defRPr>
      </a:lvl8pPr>
      <a:lvl9pPr marL="3264545" algn="l" defTabSz="408068"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dirty="0"/>
              <a:t>Git It Together:</a:t>
            </a:r>
            <a:br>
              <a:rPr lang="en-US" sz="4500" dirty="0"/>
            </a:br>
            <a:r>
              <a:rPr lang="en-US" sz="3000" dirty="0"/>
              <a:t>“An Introduction to Version Control for Revit Users”</a:t>
            </a:r>
            <a:endParaRPr lang="en-US" sz="4500" dirty="0"/>
          </a:p>
        </p:txBody>
      </p:sp>
      <p:sp>
        <p:nvSpPr>
          <p:cNvPr id="3" name="Text Placeholder 2"/>
          <p:cNvSpPr>
            <a:spLocks noGrp="1"/>
          </p:cNvSpPr>
          <p:nvPr>
            <p:ph type="body" sz="quarter" idx="13"/>
          </p:nvPr>
        </p:nvSpPr>
        <p:spPr>
          <a:xfrm>
            <a:off x="417600" y="2548890"/>
            <a:ext cx="5055108" cy="925456"/>
          </a:xfrm>
        </p:spPr>
        <p:txBody>
          <a:bodyPr/>
          <a:lstStyle/>
          <a:p>
            <a:r>
              <a:rPr lang="en-US" dirty="0"/>
              <a:t>John Pierson</a:t>
            </a:r>
          </a:p>
          <a:p>
            <a:pPr>
              <a:lnSpc>
                <a:spcPct val="100000"/>
              </a:lnSpc>
              <a:spcBef>
                <a:spcPts val="0"/>
              </a:spcBef>
            </a:pPr>
            <a:r>
              <a:rPr lang="en-US" sz="1350" dirty="0"/>
              <a:t>Design Technology Specialist</a:t>
            </a:r>
          </a:p>
          <a:p>
            <a:pPr>
              <a:lnSpc>
                <a:spcPct val="100000"/>
              </a:lnSpc>
              <a:spcBef>
                <a:spcPts val="0"/>
              </a:spcBef>
            </a:pPr>
            <a:r>
              <a:rPr lang="en-US" sz="1350" dirty="0"/>
              <a:t>Parallax Team</a:t>
            </a:r>
          </a:p>
        </p:txBody>
      </p:sp>
    </p:spTree>
    <p:extLst>
      <p:ext uri="{BB962C8B-B14F-4D97-AF65-F5344CB8AC3E}">
        <p14:creationId xmlns:p14="http://schemas.microsoft.com/office/powerpoint/2010/main" val="253213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Sometimes we </a:t>
            </a:r>
            <a:r>
              <a:rPr lang="en-US" b="1" dirty="0"/>
              <a:t>suck</a:t>
            </a:r>
            <a:r>
              <a:rPr lang="en-US" dirty="0"/>
              <a:t> at managing files.</a:t>
            </a:r>
          </a:p>
        </p:txBody>
      </p:sp>
      <p:pic>
        <p:nvPicPr>
          <p:cNvPr id="13" name="Picture 12">
            <a:extLst>
              <a:ext uri="{FF2B5EF4-FFF2-40B4-BE49-F238E27FC236}">
                <a16:creationId xmlns:a16="http://schemas.microsoft.com/office/drawing/2014/main" id="{FB7D7BE2-D93F-45D7-A6C1-4E01BB1E7ADB}"/>
              </a:ext>
            </a:extLst>
          </p:cNvPr>
          <p:cNvPicPr>
            <a:picLocks noChangeAspect="1"/>
          </p:cNvPicPr>
          <p:nvPr/>
        </p:nvPicPr>
        <p:blipFill>
          <a:blip r:embed="rId2"/>
          <a:stretch>
            <a:fillRect/>
          </a:stretch>
        </p:blipFill>
        <p:spPr>
          <a:xfrm>
            <a:off x="1748118" y="2075543"/>
            <a:ext cx="6743699" cy="2223598"/>
          </a:xfrm>
          <a:prstGeom prst="rect">
            <a:avLst/>
          </a:prstGeom>
        </p:spPr>
      </p:pic>
    </p:spTree>
    <p:extLst>
      <p:ext uri="{BB962C8B-B14F-4D97-AF65-F5344CB8AC3E}">
        <p14:creationId xmlns:p14="http://schemas.microsoft.com/office/powerpoint/2010/main" val="3414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
        <p:nvSpPr>
          <p:cNvPr id="12" name="Content Placeholder 8">
            <a:extLst>
              <a:ext uri="{FF2B5EF4-FFF2-40B4-BE49-F238E27FC236}">
                <a16:creationId xmlns:a16="http://schemas.microsoft.com/office/drawing/2014/main" id="{BC7F99F2-C450-42BA-A966-5583D0AC6EE9}"/>
              </a:ext>
            </a:extLst>
          </p:cNvPr>
          <p:cNvSpPr>
            <a:spLocks noGrp="1"/>
          </p:cNvSpPr>
          <p:nvPr>
            <p:ph idx="1"/>
          </p:nvPr>
        </p:nvSpPr>
        <p:spPr>
          <a:xfrm>
            <a:off x="1748118" y="1479177"/>
            <a:ext cx="6743699" cy="596366"/>
          </a:xfrm>
        </p:spPr>
        <p:txBody>
          <a:bodyPr/>
          <a:lstStyle/>
          <a:p>
            <a:r>
              <a:rPr lang="en-US" dirty="0"/>
              <a:t>We’ve all had the “But it worked yesterday” experience.</a:t>
            </a:r>
          </a:p>
        </p:txBody>
      </p:sp>
      <p:pic>
        <p:nvPicPr>
          <p:cNvPr id="4" name="Picture 3">
            <a:extLst>
              <a:ext uri="{FF2B5EF4-FFF2-40B4-BE49-F238E27FC236}">
                <a16:creationId xmlns:a16="http://schemas.microsoft.com/office/drawing/2014/main" id="{74C4C1C3-F36D-4C46-8A0B-2640C64EC1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4" y="2571750"/>
            <a:ext cx="9026970" cy="1471230"/>
          </a:xfrm>
          <a:prstGeom prst="rect">
            <a:avLst/>
          </a:prstGeom>
        </p:spPr>
      </p:pic>
    </p:spTree>
    <p:extLst>
      <p:ext uri="{BB962C8B-B14F-4D97-AF65-F5344CB8AC3E}">
        <p14:creationId xmlns:p14="http://schemas.microsoft.com/office/powerpoint/2010/main" val="355180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0B9E-FA80-4744-997B-96E293E12183}"/>
              </a:ext>
            </a:extLst>
          </p:cNvPr>
          <p:cNvSpPr>
            <a:spLocks noGrp="1"/>
          </p:cNvSpPr>
          <p:nvPr>
            <p:ph type="title"/>
          </p:nvPr>
        </p:nvSpPr>
        <p:spPr/>
        <p:txBody>
          <a:bodyPr/>
          <a:lstStyle/>
          <a:p>
            <a:r>
              <a:rPr lang="en-US" dirty="0"/>
              <a:t>Marcello’s Comic Here</a:t>
            </a:r>
          </a:p>
        </p:txBody>
      </p:sp>
      <p:sp>
        <p:nvSpPr>
          <p:cNvPr id="3" name="Content Placeholder 2">
            <a:extLst>
              <a:ext uri="{FF2B5EF4-FFF2-40B4-BE49-F238E27FC236}">
                <a16:creationId xmlns:a16="http://schemas.microsoft.com/office/drawing/2014/main" id="{38415DEE-70B5-496E-B814-AD6D40EEE2C4}"/>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52A0832A-8AC4-4EEB-B5EF-19079DD983D1}"/>
              </a:ext>
            </a:extLst>
          </p:cNvPr>
          <p:cNvSpPr>
            <a:spLocks noGrp="1"/>
          </p:cNvSpPr>
          <p:nvPr>
            <p:ph type="pic" sz="quarter" idx="10"/>
          </p:nvPr>
        </p:nvSpPr>
        <p:spPr/>
      </p:sp>
      <p:sp>
        <p:nvSpPr>
          <p:cNvPr id="5" name="Content Placeholder 4">
            <a:extLst>
              <a:ext uri="{FF2B5EF4-FFF2-40B4-BE49-F238E27FC236}">
                <a16:creationId xmlns:a16="http://schemas.microsoft.com/office/drawing/2014/main" id="{7249230D-1498-4AF0-B083-AA7343AACC3A}"/>
              </a:ext>
            </a:extLst>
          </p:cNvPr>
          <p:cNvSpPr>
            <a:spLocks noGrp="1"/>
          </p:cNvSpPr>
          <p:nvPr>
            <p:ph idx="11"/>
          </p:nvPr>
        </p:nvSpPr>
        <p:spPr/>
        <p:txBody>
          <a:bodyPr/>
          <a:lstStyle/>
          <a:p>
            <a:endParaRPr lang="en-US"/>
          </a:p>
        </p:txBody>
      </p:sp>
      <p:sp>
        <p:nvSpPr>
          <p:cNvPr id="6" name="Picture Placeholder 5">
            <a:extLst>
              <a:ext uri="{FF2B5EF4-FFF2-40B4-BE49-F238E27FC236}">
                <a16:creationId xmlns:a16="http://schemas.microsoft.com/office/drawing/2014/main" id="{3885D55C-611F-4046-94F0-D8D747895F58}"/>
              </a:ext>
            </a:extLst>
          </p:cNvPr>
          <p:cNvSpPr>
            <a:spLocks noGrp="1"/>
          </p:cNvSpPr>
          <p:nvPr>
            <p:ph type="pic" sz="quarter" idx="12"/>
          </p:nvPr>
        </p:nvSpPr>
        <p:spPr/>
      </p:sp>
      <p:sp>
        <p:nvSpPr>
          <p:cNvPr id="7" name="Content Placeholder 6">
            <a:extLst>
              <a:ext uri="{FF2B5EF4-FFF2-40B4-BE49-F238E27FC236}">
                <a16:creationId xmlns:a16="http://schemas.microsoft.com/office/drawing/2014/main" id="{82CCE727-194E-4A8F-A5AC-CDA4070E176C}"/>
              </a:ext>
            </a:extLst>
          </p:cNvPr>
          <p:cNvSpPr>
            <a:spLocks noGrp="1"/>
          </p:cNvSpPr>
          <p:nvPr>
            <p:ph idx="13"/>
          </p:nvPr>
        </p:nvSpPr>
        <p:spPr/>
        <p:txBody>
          <a:bodyPr/>
          <a:lstStyle/>
          <a:p>
            <a:endParaRPr lang="en-US"/>
          </a:p>
        </p:txBody>
      </p:sp>
      <p:sp>
        <p:nvSpPr>
          <p:cNvPr id="8" name="Picture Placeholder 7">
            <a:extLst>
              <a:ext uri="{FF2B5EF4-FFF2-40B4-BE49-F238E27FC236}">
                <a16:creationId xmlns:a16="http://schemas.microsoft.com/office/drawing/2014/main" id="{7CB0A8DE-521E-462D-8899-E25ABE0E3B69}"/>
              </a:ext>
            </a:extLst>
          </p:cNvPr>
          <p:cNvSpPr>
            <a:spLocks noGrp="1"/>
          </p:cNvSpPr>
          <p:nvPr>
            <p:ph type="pic" sz="quarter" idx="14"/>
          </p:nvPr>
        </p:nvSpPr>
        <p:spPr/>
      </p:sp>
    </p:spTree>
    <p:extLst>
      <p:ext uri="{BB962C8B-B14F-4D97-AF65-F5344CB8AC3E}">
        <p14:creationId xmlns:p14="http://schemas.microsoft.com/office/powerpoint/2010/main" val="45706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F46F-C69E-4140-AC77-AE74CCF70625}"/>
              </a:ext>
            </a:extLst>
          </p:cNvPr>
          <p:cNvSpPr>
            <a:spLocks noGrp="1"/>
          </p:cNvSpPr>
          <p:nvPr>
            <p:ph type="title"/>
          </p:nvPr>
        </p:nvSpPr>
        <p:spPr>
          <a:xfrm>
            <a:off x="30255" y="300036"/>
            <a:ext cx="4255994" cy="969449"/>
          </a:xfrm>
        </p:spPr>
        <p:txBody>
          <a:bodyPr/>
          <a:lstStyle/>
          <a:p>
            <a:r>
              <a:rPr lang="en-US" dirty="0">
                <a:solidFill>
                  <a:srgbClr val="FF0000"/>
                </a:solidFill>
              </a:rPr>
              <a:t>Why</a:t>
            </a:r>
            <a:r>
              <a:rPr lang="en-US" dirty="0"/>
              <a:t> don’t we all know how to use this?</a:t>
            </a:r>
          </a:p>
        </p:txBody>
      </p:sp>
      <p:sp>
        <p:nvSpPr>
          <p:cNvPr id="3" name="Content Placeholder 2">
            <a:extLst>
              <a:ext uri="{FF2B5EF4-FFF2-40B4-BE49-F238E27FC236}">
                <a16:creationId xmlns:a16="http://schemas.microsoft.com/office/drawing/2014/main" id="{8EB7492C-1829-442F-8BBD-C7EF43A54396}"/>
              </a:ext>
            </a:extLst>
          </p:cNvPr>
          <p:cNvSpPr>
            <a:spLocks noGrp="1"/>
          </p:cNvSpPr>
          <p:nvPr>
            <p:ph idx="1"/>
          </p:nvPr>
        </p:nvSpPr>
        <p:spPr/>
        <p:txBody>
          <a:bodyPr/>
          <a:lstStyle/>
          <a:p>
            <a:r>
              <a:rPr lang="en-US" dirty="0"/>
              <a:t>command line (primarily)</a:t>
            </a:r>
          </a:p>
        </p:txBody>
      </p:sp>
      <p:pic>
        <p:nvPicPr>
          <p:cNvPr id="10" name="Picture Placeholder 9">
            <a:extLst>
              <a:ext uri="{FF2B5EF4-FFF2-40B4-BE49-F238E27FC236}">
                <a16:creationId xmlns:a16="http://schemas.microsoft.com/office/drawing/2014/main" id="{31EEC1BE-1370-4854-A00F-CCF330389E7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95" b="7895"/>
          <a:stretch>
            <a:fillRect/>
          </a:stretch>
        </p:blipFill>
        <p:spPr/>
      </p:pic>
      <p:sp>
        <p:nvSpPr>
          <p:cNvPr id="5" name="Content Placeholder 4">
            <a:extLst>
              <a:ext uri="{FF2B5EF4-FFF2-40B4-BE49-F238E27FC236}">
                <a16:creationId xmlns:a16="http://schemas.microsoft.com/office/drawing/2014/main" id="{EAECCEBA-3A7C-42E0-A48E-67B1BC81B078}"/>
              </a:ext>
            </a:extLst>
          </p:cNvPr>
          <p:cNvSpPr>
            <a:spLocks noGrp="1"/>
          </p:cNvSpPr>
          <p:nvPr>
            <p:ph idx="11"/>
          </p:nvPr>
        </p:nvSpPr>
        <p:spPr>
          <a:xfrm>
            <a:off x="4257672" y="3308398"/>
            <a:ext cx="2345251" cy="1092152"/>
          </a:xfrm>
        </p:spPr>
        <p:txBody>
          <a:bodyPr/>
          <a:lstStyle/>
          <a:p>
            <a:r>
              <a:rPr lang="en-US" dirty="0"/>
              <a:t>you don’t know what you don’t know</a:t>
            </a:r>
          </a:p>
        </p:txBody>
      </p:sp>
      <p:pic>
        <p:nvPicPr>
          <p:cNvPr id="12" name="Picture Placeholder 11">
            <a:extLst>
              <a:ext uri="{FF2B5EF4-FFF2-40B4-BE49-F238E27FC236}">
                <a16:creationId xmlns:a16="http://schemas.microsoft.com/office/drawing/2014/main" id="{5EC338B9-3214-4DB1-B87F-D752422C88F9}"/>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7936" b="18452"/>
          <a:stretch/>
        </p:blipFill>
        <p:spPr>
          <a:xfrm>
            <a:off x="4615513" y="2000250"/>
            <a:ext cx="1629568" cy="1200150"/>
          </a:xfrm>
        </p:spPr>
      </p:pic>
      <p:sp>
        <p:nvSpPr>
          <p:cNvPr id="7" name="Content Placeholder 6">
            <a:extLst>
              <a:ext uri="{FF2B5EF4-FFF2-40B4-BE49-F238E27FC236}">
                <a16:creationId xmlns:a16="http://schemas.microsoft.com/office/drawing/2014/main" id="{5A04DC12-E0D9-42CE-8CE8-CE2F686AF20C}"/>
              </a:ext>
            </a:extLst>
          </p:cNvPr>
          <p:cNvSpPr>
            <a:spLocks noGrp="1"/>
          </p:cNvSpPr>
          <p:nvPr>
            <p:ph idx="13"/>
          </p:nvPr>
        </p:nvSpPr>
        <p:spPr>
          <a:xfrm>
            <a:off x="6767228" y="3296071"/>
            <a:ext cx="2345251" cy="1342604"/>
          </a:xfrm>
        </p:spPr>
        <p:txBody>
          <a:bodyPr/>
          <a:lstStyle/>
          <a:p>
            <a:r>
              <a:rPr lang="en-US" dirty="0"/>
              <a:t>not the most intuitive thing with new terms and processes</a:t>
            </a:r>
          </a:p>
        </p:txBody>
      </p:sp>
      <p:pic>
        <p:nvPicPr>
          <p:cNvPr id="14" name="Picture Placeholder 13">
            <a:extLst>
              <a:ext uri="{FF2B5EF4-FFF2-40B4-BE49-F238E27FC236}">
                <a16:creationId xmlns:a16="http://schemas.microsoft.com/office/drawing/2014/main" id="{F1753BED-1712-43CF-B15B-BCB922749F60}"/>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t="-4187" b="12463"/>
          <a:stretch/>
        </p:blipFill>
        <p:spPr>
          <a:xfrm>
            <a:off x="7353669" y="2029523"/>
            <a:ext cx="1161681" cy="1066054"/>
          </a:xfrm>
        </p:spPr>
      </p:pic>
    </p:spTree>
    <p:extLst>
      <p:ext uri="{BB962C8B-B14F-4D97-AF65-F5344CB8AC3E}">
        <p14:creationId xmlns:p14="http://schemas.microsoft.com/office/powerpoint/2010/main" val="42629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84D2625-E884-4192-BE4D-2A06C1948F19}"/>
              </a:ext>
            </a:extLst>
          </p:cNvPr>
          <p:cNvSpPr txBox="1">
            <a:spLocks/>
          </p:cNvSpPr>
          <p:nvPr/>
        </p:nvSpPr>
        <p:spPr>
          <a:xfrm>
            <a:off x="30255" y="300036"/>
            <a:ext cx="3713070" cy="969449"/>
          </a:xfrm>
          <a:prstGeom prst="rect">
            <a:avLst/>
          </a:prstGeom>
        </p:spPr>
        <p:txBody>
          <a:bodyPr/>
          <a:lstStyle>
            <a:lvl1pPr algn="r" rtl="0" eaLnBrk="0" fontAlgn="base" hangingPunct="0">
              <a:spcBef>
                <a:spcPct val="0"/>
              </a:spcBef>
              <a:spcAft>
                <a:spcPct val="0"/>
              </a:spcAft>
              <a:defRPr sz="2800">
                <a:solidFill>
                  <a:srgbClr val="000000"/>
                </a:solidFill>
                <a:latin typeface="Gotham Bold" pitchFamily="2" charset="0"/>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Key Terminology</a:t>
            </a:r>
            <a:endParaRPr lang="en-US" kern="0" dirty="0">
              <a:solidFill>
                <a:srgbClr val="ED1B30"/>
              </a:solidFill>
            </a:endParaRPr>
          </a:p>
        </p:txBody>
      </p:sp>
      <p:pic>
        <p:nvPicPr>
          <p:cNvPr id="3" name="Picture 2">
            <a:extLst>
              <a:ext uri="{FF2B5EF4-FFF2-40B4-BE49-F238E27FC236}">
                <a16:creationId xmlns:a16="http://schemas.microsoft.com/office/drawing/2014/main" id="{078CA425-2687-43C0-AAB1-05E735E8E1F7}"/>
              </a:ext>
            </a:extLst>
          </p:cNvPr>
          <p:cNvPicPr>
            <a:picLocks noChangeAspect="1"/>
          </p:cNvPicPr>
          <p:nvPr/>
        </p:nvPicPr>
        <p:blipFill rotWithShape="1">
          <a:blip r:embed="rId2">
            <a:extLst>
              <a:ext uri="{28A0092B-C50C-407E-A947-70E740481C1C}">
                <a14:useLocalDpi xmlns:a14="http://schemas.microsoft.com/office/drawing/2010/main" val="0"/>
              </a:ext>
            </a:extLst>
          </a:blip>
          <a:srcRect b="3693"/>
          <a:stretch/>
        </p:blipFill>
        <p:spPr>
          <a:xfrm>
            <a:off x="2894477" y="1566530"/>
            <a:ext cx="4737280" cy="2509284"/>
          </a:xfrm>
          <a:prstGeom prst="rect">
            <a:avLst/>
          </a:prstGeom>
        </p:spPr>
      </p:pic>
    </p:spTree>
    <p:extLst>
      <p:ext uri="{BB962C8B-B14F-4D97-AF65-F5344CB8AC3E}">
        <p14:creationId xmlns:p14="http://schemas.microsoft.com/office/powerpoint/2010/main" val="36781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Command Line</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6743699" cy="816489"/>
          </a:xfrm>
        </p:spPr>
        <p:txBody>
          <a:bodyPr/>
          <a:lstStyle/>
          <a:p>
            <a:pPr marL="0" indent="0">
              <a:buNone/>
            </a:pPr>
            <a:r>
              <a:rPr lang="en-US" dirty="0"/>
              <a:t>Interface for text-based input for Git. </a:t>
            </a:r>
            <a:r>
              <a:rPr lang="en-US" i="1" dirty="0"/>
              <a:t>(not how we are going to be doing this today)</a:t>
            </a:r>
          </a:p>
        </p:txBody>
      </p:sp>
      <p:pic>
        <p:nvPicPr>
          <p:cNvPr id="4" name="Picture 3">
            <a:extLst>
              <a:ext uri="{FF2B5EF4-FFF2-40B4-BE49-F238E27FC236}">
                <a16:creationId xmlns:a16="http://schemas.microsoft.com/office/drawing/2014/main" id="{962BCB1D-CF50-48A2-8B39-49FBAA6EC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5" y="2042149"/>
            <a:ext cx="3855523" cy="2710825"/>
          </a:xfrm>
          <a:prstGeom prst="rect">
            <a:avLst/>
          </a:prstGeom>
        </p:spPr>
      </p:pic>
      <p:sp>
        <p:nvSpPr>
          <p:cNvPr id="5" name="Rectangle 4">
            <a:extLst>
              <a:ext uri="{FF2B5EF4-FFF2-40B4-BE49-F238E27FC236}">
                <a16:creationId xmlns:a16="http://schemas.microsoft.com/office/drawing/2014/main" id="{FEC9C448-E4C3-43FD-87EF-61A7D4D332B2}"/>
              </a:ext>
            </a:extLst>
          </p:cNvPr>
          <p:cNvSpPr/>
          <p:nvPr/>
        </p:nvSpPr>
        <p:spPr>
          <a:xfrm>
            <a:off x="3190875" y="4752974"/>
            <a:ext cx="1883849" cy="276999"/>
          </a:xfrm>
          <a:prstGeom prst="rect">
            <a:avLst/>
          </a:prstGeom>
        </p:spPr>
        <p:txBody>
          <a:bodyPr wrap="none">
            <a:spAutoFit/>
          </a:bodyPr>
          <a:lstStyle/>
          <a:p>
            <a:r>
              <a:rPr lang="en-US" sz="1200" i="1" dirty="0"/>
              <a:t>https://gitforwindows.org/</a:t>
            </a:r>
          </a:p>
        </p:txBody>
      </p:sp>
    </p:spTree>
    <p:extLst>
      <p:ext uri="{BB962C8B-B14F-4D97-AF65-F5344CB8AC3E}">
        <p14:creationId xmlns:p14="http://schemas.microsoft.com/office/powerpoint/2010/main" val="173733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Repository/Repo </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748118" y="1269486"/>
            <a:ext cx="5957607" cy="816489"/>
          </a:xfrm>
        </p:spPr>
        <p:txBody>
          <a:bodyPr/>
          <a:lstStyle/>
          <a:p>
            <a:pPr marL="0" indent="0">
              <a:buNone/>
            </a:pPr>
            <a:r>
              <a:rPr lang="en-US" dirty="0"/>
              <a:t>Storage space where your projects live. </a:t>
            </a:r>
            <a:r>
              <a:rPr lang="en-US" dirty="0">
                <a:solidFill>
                  <a:schemeClr val="tx1">
                    <a:lumMod val="60000"/>
                    <a:lumOff val="40000"/>
                  </a:schemeClr>
                </a:solidFill>
              </a:rPr>
              <a:t>(similar to a Revit central file)</a:t>
            </a:r>
          </a:p>
        </p:txBody>
      </p:sp>
      <p:pic>
        <p:nvPicPr>
          <p:cNvPr id="6" name="Picture 5">
            <a:extLst>
              <a:ext uri="{FF2B5EF4-FFF2-40B4-BE49-F238E27FC236}">
                <a16:creationId xmlns:a16="http://schemas.microsoft.com/office/drawing/2014/main" id="{7A7495F3-8AAA-4C7F-9D43-EB2949A611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569" y="2015343"/>
            <a:ext cx="3786606" cy="2828121"/>
          </a:xfrm>
          <a:prstGeom prst="rect">
            <a:avLst/>
          </a:prstGeom>
        </p:spPr>
      </p:pic>
    </p:spTree>
    <p:extLst>
      <p:ext uri="{BB962C8B-B14F-4D97-AF65-F5344CB8AC3E}">
        <p14:creationId xmlns:p14="http://schemas.microsoft.com/office/powerpoint/2010/main" val="25102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Version Control</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696200" cy="1387989"/>
          </a:xfrm>
        </p:spPr>
        <p:txBody>
          <a:bodyPr/>
          <a:lstStyle/>
          <a:p>
            <a:pPr marL="0" indent="0">
              <a:buNone/>
            </a:pPr>
            <a:r>
              <a:rPr lang="en-US" dirty="0"/>
              <a:t>Instead of manually saving multiple versions, Git saves “snapshots” of every point in time for the life of the project. </a:t>
            </a:r>
            <a:r>
              <a:rPr lang="en-US" dirty="0">
                <a:solidFill>
                  <a:schemeClr val="tx1">
                    <a:lumMod val="60000"/>
                    <a:lumOff val="40000"/>
                  </a:schemeClr>
                </a:solidFill>
              </a:rPr>
              <a:t>(similar to Revit’s backup folder, but better.)</a:t>
            </a:r>
          </a:p>
        </p:txBody>
      </p:sp>
      <p:pic>
        <p:nvPicPr>
          <p:cNvPr id="4" name="Picture 3">
            <a:extLst>
              <a:ext uri="{FF2B5EF4-FFF2-40B4-BE49-F238E27FC236}">
                <a16:creationId xmlns:a16="http://schemas.microsoft.com/office/drawing/2014/main" id="{20C7A97C-9C23-4DB0-B0B0-29016BCC8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454" y="2438400"/>
            <a:ext cx="2978829" cy="2543175"/>
          </a:xfrm>
          <a:prstGeom prst="rect">
            <a:avLst/>
          </a:prstGeom>
        </p:spPr>
      </p:pic>
    </p:spTree>
    <p:extLst>
      <p:ext uri="{BB962C8B-B14F-4D97-AF65-F5344CB8AC3E}">
        <p14:creationId xmlns:p14="http://schemas.microsoft.com/office/powerpoint/2010/main" val="358544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Commit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87989"/>
          </a:xfrm>
        </p:spPr>
        <p:txBody>
          <a:bodyPr/>
          <a:lstStyle/>
          <a:p>
            <a:pPr marL="0" indent="0">
              <a:buNone/>
            </a:pPr>
            <a:r>
              <a:rPr lang="en-US" sz="1800" dirty="0"/>
              <a:t>This is the beautiful part. A commit is you pushing your changes to Git. Each time you commit to the repo, Git takes a snapshot to give you a checkpoint to go back to if needed. </a:t>
            </a:r>
            <a:r>
              <a:rPr lang="en-US" sz="1800" dirty="0">
                <a:solidFill>
                  <a:schemeClr val="tx1">
                    <a:lumMod val="60000"/>
                    <a:lumOff val="40000"/>
                  </a:schemeClr>
                </a:solidFill>
              </a:rPr>
              <a:t>(similar to a sync with central, but also way better)</a:t>
            </a:r>
            <a:endParaRPr lang="en-US" sz="1800" dirty="0"/>
          </a:p>
        </p:txBody>
      </p:sp>
      <p:pic>
        <p:nvPicPr>
          <p:cNvPr id="5" name="Picture 4">
            <a:extLst>
              <a:ext uri="{FF2B5EF4-FFF2-40B4-BE49-F238E27FC236}">
                <a16:creationId xmlns:a16="http://schemas.microsoft.com/office/drawing/2014/main" id="{E2D94E63-9BFD-484B-AC79-75506909D7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229" y="2571750"/>
            <a:ext cx="4980871" cy="2085407"/>
          </a:xfrm>
          <a:prstGeom prst="rect">
            <a:avLst/>
          </a:prstGeom>
        </p:spPr>
      </p:pic>
      <p:sp>
        <p:nvSpPr>
          <p:cNvPr id="7" name="Content Placeholder 8">
            <a:extLst>
              <a:ext uri="{FF2B5EF4-FFF2-40B4-BE49-F238E27FC236}">
                <a16:creationId xmlns:a16="http://schemas.microsoft.com/office/drawing/2014/main" id="{D653C05A-9590-4955-9333-E2DBD828579C}"/>
              </a:ext>
            </a:extLst>
          </p:cNvPr>
          <p:cNvSpPr txBox="1">
            <a:spLocks/>
          </p:cNvSpPr>
          <p:nvPr/>
        </p:nvSpPr>
        <p:spPr>
          <a:xfrm>
            <a:off x="2677229" y="4668298"/>
            <a:ext cx="4524375" cy="350332"/>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i="1" kern="0" dirty="0"/>
              <a:t>Sending your changes off to the repo!</a:t>
            </a:r>
          </a:p>
        </p:txBody>
      </p:sp>
    </p:spTree>
    <p:extLst>
      <p:ext uri="{BB962C8B-B14F-4D97-AF65-F5344CB8AC3E}">
        <p14:creationId xmlns:p14="http://schemas.microsoft.com/office/powerpoint/2010/main" val="21453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Branch</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This allows people to work on their own version of the project before pushing the changes back to the main project.</a:t>
            </a:r>
            <a:r>
              <a:rPr lang="en-US" sz="1800" dirty="0">
                <a:solidFill>
                  <a:schemeClr val="tx1">
                    <a:lumMod val="60000"/>
                    <a:lumOff val="40000"/>
                  </a:schemeClr>
                </a:solidFill>
              </a:rPr>
              <a:t> (similar to a Revit local file)</a:t>
            </a:r>
          </a:p>
        </p:txBody>
      </p:sp>
      <p:pic>
        <p:nvPicPr>
          <p:cNvPr id="4" name="Picture 3">
            <a:extLst>
              <a:ext uri="{FF2B5EF4-FFF2-40B4-BE49-F238E27FC236}">
                <a16:creationId xmlns:a16="http://schemas.microsoft.com/office/drawing/2014/main" id="{CCA6B308-D915-4366-A4B6-C0FA829A8D3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7373" y="2238935"/>
            <a:ext cx="8126627" cy="2041815"/>
          </a:xfrm>
          <a:prstGeom prst="rect">
            <a:avLst/>
          </a:prstGeom>
        </p:spPr>
      </p:pic>
    </p:spTree>
    <p:extLst>
      <p:ext uri="{BB962C8B-B14F-4D97-AF65-F5344CB8AC3E}">
        <p14:creationId xmlns:p14="http://schemas.microsoft.com/office/powerpoint/2010/main" val="37370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git it together</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“VERSION CONTROL FOR BEGINNERS”</a:t>
            </a:r>
          </a:p>
        </p:txBody>
      </p:sp>
    </p:spTree>
    <p:extLst>
      <p:ext uri="{BB962C8B-B14F-4D97-AF65-F5344CB8AC3E}">
        <p14:creationId xmlns:p14="http://schemas.microsoft.com/office/powerpoint/2010/main" val="251618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Fork</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Your very own copy of a project separate from the source project with the option to push your changes to the source if you want to.</a:t>
            </a:r>
          </a:p>
        </p:txBody>
      </p:sp>
      <p:pic>
        <p:nvPicPr>
          <p:cNvPr id="5" name="Picture 4">
            <a:extLst>
              <a:ext uri="{FF2B5EF4-FFF2-40B4-BE49-F238E27FC236}">
                <a16:creationId xmlns:a16="http://schemas.microsoft.com/office/drawing/2014/main" id="{24038900-7681-4435-BECE-4C07D1195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425" y="2172820"/>
            <a:ext cx="2952750" cy="2381250"/>
          </a:xfrm>
          <a:prstGeom prst="rect">
            <a:avLst/>
          </a:prstGeom>
        </p:spPr>
      </p:pic>
    </p:spTree>
    <p:extLst>
      <p:ext uri="{BB962C8B-B14F-4D97-AF65-F5344CB8AC3E}">
        <p14:creationId xmlns:p14="http://schemas.microsoft.com/office/powerpoint/2010/main" val="23131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Pull Request</a:t>
            </a: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969449"/>
          </a:xfrm>
        </p:spPr>
        <p:txBody>
          <a:bodyPr/>
          <a:lstStyle/>
          <a:p>
            <a:pPr marL="0" indent="0">
              <a:buNone/>
            </a:pPr>
            <a:r>
              <a:rPr lang="en-US" sz="1800" dirty="0"/>
              <a:t>A way of submitting contributions to an open project. This is done by making changes on your fork and generating the pull request (PR). </a:t>
            </a:r>
          </a:p>
        </p:txBody>
      </p:sp>
      <p:pic>
        <p:nvPicPr>
          <p:cNvPr id="3" name="Picture 2">
            <a:extLst>
              <a:ext uri="{FF2B5EF4-FFF2-40B4-BE49-F238E27FC236}">
                <a16:creationId xmlns:a16="http://schemas.microsoft.com/office/drawing/2014/main" id="{1094DDE2-88F0-47FB-A0EF-3E93D1BBAC3A}"/>
              </a:ext>
            </a:extLst>
          </p:cNvPr>
          <p:cNvPicPr>
            <a:picLocks noChangeAspect="1"/>
          </p:cNvPicPr>
          <p:nvPr/>
        </p:nvPicPr>
        <p:blipFill>
          <a:blip r:embed="rId2"/>
          <a:stretch>
            <a:fillRect/>
          </a:stretch>
        </p:blipFill>
        <p:spPr>
          <a:xfrm>
            <a:off x="1886790" y="2379611"/>
            <a:ext cx="6543675" cy="2028603"/>
          </a:xfrm>
          <a:prstGeom prst="rect">
            <a:avLst/>
          </a:prstGeom>
        </p:spPr>
      </p:pic>
    </p:spTree>
    <p:extLst>
      <p:ext uri="{BB962C8B-B14F-4D97-AF65-F5344CB8AC3E}">
        <p14:creationId xmlns:p14="http://schemas.microsoft.com/office/powerpoint/2010/main" val="15131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F5F9-A8BC-46CF-8948-908538C3A2B1}"/>
              </a:ext>
            </a:extLst>
          </p:cNvPr>
          <p:cNvSpPr>
            <a:spLocks noGrp="1"/>
          </p:cNvSpPr>
          <p:nvPr>
            <p:ph type="title"/>
          </p:nvPr>
        </p:nvSpPr>
        <p:spPr>
          <a:xfrm>
            <a:off x="30255" y="300036"/>
            <a:ext cx="3713070" cy="969449"/>
          </a:xfrm>
        </p:spPr>
        <p:txBody>
          <a:bodyPr/>
          <a:lstStyle/>
          <a:p>
            <a:r>
              <a:rPr lang="en-US" dirty="0"/>
              <a:t>Key Terminology</a:t>
            </a:r>
            <a:br>
              <a:rPr lang="en-US" dirty="0"/>
            </a:br>
            <a:r>
              <a:rPr lang="en-US" dirty="0">
                <a:solidFill>
                  <a:srgbClr val="ED1B30"/>
                </a:solidFill>
              </a:rPr>
              <a:t>.</a:t>
            </a:r>
            <a:r>
              <a:rPr lang="en-US" dirty="0" err="1">
                <a:solidFill>
                  <a:srgbClr val="ED1B30"/>
                </a:solidFill>
              </a:rPr>
              <a:t>gitignore</a:t>
            </a:r>
            <a:endParaRPr lang="en-US" dirty="0">
              <a:solidFill>
                <a:srgbClr val="ED1B30"/>
              </a:solidFill>
            </a:endParaRPr>
          </a:p>
        </p:txBody>
      </p:sp>
      <p:sp>
        <p:nvSpPr>
          <p:cNvPr id="9" name="Content Placeholder 8">
            <a:extLst>
              <a:ext uri="{FF2B5EF4-FFF2-40B4-BE49-F238E27FC236}">
                <a16:creationId xmlns:a16="http://schemas.microsoft.com/office/drawing/2014/main" id="{C600DB15-AE9F-4FF3-B604-C35EC862D07C}"/>
              </a:ext>
            </a:extLst>
          </p:cNvPr>
          <p:cNvSpPr>
            <a:spLocks noGrp="1"/>
          </p:cNvSpPr>
          <p:nvPr>
            <p:ph idx="1"/>
          </p:nvPr>
        </p:nvSpPr>
        <p:spPr>
          <a:xfrm>
            <a:off x="1371600" y="1269486"/>
            <a:ext cx="7772400" cy="1302264"/>
          </a:xfrm>
        </p:spPr>
        <p:txBody>
          <a:bodyPr/>
          <a:lstStyle/>
          <a:p>
            <a:pPr marL="0" indent="0">
              <a:buNone/>
            </a:pPr>
            <a:r>
              <a:rPr lang="en-US" sz="1800" dirty="0"/>
              <a:t>When you are managing a project with version control, there are definitely going to be files you don’t want to “sync” to the repo. Rather than removing these files from the local repo we can tell </a:t>
            </a:r>
            <a:r>
              <a:rPr lang="en-US" sz="1800" dirty="0" err="1"/>
              <a:t>github</a:t>
            </a:r>
            <a:r>
              <a:rPr lang="en-US" sz="1800" dirty="0"/>
              <a:t> to ignore them by extension!</a:t>
            </a:r>
          </a:p>
        </p:txBody>
      </p:sp>
      <p:pic>
        <p:nvPicPr>
          <p:cNvPr id="5" name="Picture 4">
            <a:extLst>
              <a:ext uri="{FF2B5EF4-FFF2-40B4-BE49-F238E27FC236}">
                <a16:creationId xmlns:a16="http://schemas.microsoft.com/office/drawing/2014/main" id="{B4250D21-4A72-4D54-B3D0-76C82F650C1F}"/>
              </a:ext>
            </a:extLst>
          </p:cNvPr>
          <p:cNvPicPr>
            <a:picLocks noChangeAspect="1"/>
          </p:cNvPicPr>
          <p:nvPr/>
        </p:nvPicPr>
        <p:blipFill>
          <a:blip r:embed="rId2"/>
          <a:stretch>
            <a:fillRect/>
          </a:stretch>
        </p:blipFill>
        <p:spPr>
          <a:xfrm>
            <a:off x="2838752" y="2612951"/>
            <a:ext cx="4838095" cy="1961905"/>
          </a:xfrm>
          <a:prstGeom prst="rect">
            <a:avLst/>
          </a:prstGeom>
        </p:spPr>
      </p:pic>
    </p:spTree>
    <p:extLst>
      <p:ext uri="{BB962C8B-B14F-4D97-AF65-F5344CB8AC3E}">
        <p14:creationId xmlns:p14="http://schemas.microsoft.com/office/powerpoint/2010/main" val="236406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9D187B-87A3-4A34-9F41-91EA5C0BB599}"/>
              </a:ext>
            </a:extLst>
          </p:cNvPr>
          <p:cNvSpPr>
            <a:spLocks noGrp="1"/>
          </p:cNvSpPr>
          <p:nvPr>
            <p:ph type="title"/>
          </p:nvPr>
        </p:nvSpPr>
        <p:spPr/>
        <p:txBody>
          <a:bodyPr/>
          <a:lstStyle/>
          <a:p>
            <a:r>
              <a:rPr lang="en-US" dirty="0"/>
              <a:t>[add slides about this presentation’s repo]</a:t>
            </a:r>
          </a:p>
        </p:txBody>
      </p:sp>
      <p:sp>
        <p:nvSpPr>
          <p:cNvPr id="10" name="Content Placeholder 9">
            <a:extLst>
              <a:ext uri="{FF2B5EF4-FFF2-40B4-BE49-F238E27FC236}">
                <a16:creationId xmlns:a16="http://schemas.microsoft.com/office/drawing/2014/main" id="{4D0B1195-65A3-4B8A-8093-92476BB6CF5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9973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B571A8-28A9-4579-9C28-AA054D17C383}"/>
              </a:ext>
            </a:extLst>
          </p:cNvPr>
          <p:cNvSpPr>
            <a:spLocks noGrp="1"/>
          </p:cNvSpPr>
          <p:nvPr>
            <p:ph type="title"/>
          </p:nvPr>
        </p:nvSpPr>
        <p:spPr>
          <a:xfrm>
            <a:off x="1375144" y="370920"/>
            <a:ext cx="7768856" cy="1025489"/>
          </a:xfrm>
        </p:spPr>
        <p:txBody>
          <a:bodyPr/>
          <a:lstStyle/>
          <a:p>
            <a:pPr algn="ctr"/>
            <a:r>
              <a:rPr lang="en-US" dirty="0"/>
              <a:t>Now, Let’s </a:t>
            </a:r>
            <a:r>
              <a:rPr lang="en-US" dirty="0">
                <a:solidFill>
                  <a:srgbClr val="FF0000"/>
                </a:solidFill>
              </a:rPr>
              <a:t>Build</a:t>
            </a:r>
            <a:r>
              <a:rPr lang="en-US" dirty="0"/>
              <a:t> Some Workflows.</a:t>
            </a:r>
            <a:br>
              <a:rPr lang="en-US" dirty="0"/>
            </a:br>
            <a:r>
              <a:rPr lang="en-US" dirty="0"/>
              <a:t>(and use version control)</a:t>
            </a:r>
          </a:p>
        </p:txBody>
      </p:sp>
      <p:sp>
        <p:nvSpPr>
          <p:cNvPr id="12" name="Content Placeholder 9">
            <a:extLst>
              <a:ext uri="{FF2B5EF4-FFF2-40B4-BE49-F238E27FC236}">
                <a16:creationId xmlns:a16="http://schemas.microsoft.com/office/drawing/2014/main" id="{2DEA4CA3-4BA5-412B-891E-00225F483E5D}"/>
              </a:ext>
            </a:extLst>
          </p:cNvPr>
          <p:cNvSpPr>
            <a:spLocks noGrp="1"/>
          </p:cNvSpPr>
          <p:nvPr>
            <p:ph idx="1"/>
          </p:nvPr>
        </p:nvSpPr>
        <p:spPr>
          <a:xfrm>
            <a:off x="1748118" y="1479176"/>
            <a:ext cx="6743699" cy="2878815"/>
          </a:xfrm>
        </p:spPr>
        <p:txBody>
          <a:bodyPr/>
          <a:lstStyle/>
          <a:p>
            <a:r>
              <a:rPr lang="en-US" dirty="0"/>
              <a:t>Start a </a:t>
            </a:r>
            <a:r>
              <a:rPr lang="en-US" dirty="0" err="1"/>
              <a:t>Github</a:t>
            </a:r>
            <a:endParaRPr lang="en-US" dirty="0"/>
          </a:p>
          <a:p>
            <a:r>
              <a:rPr lang="en-US" dirty="0"/>
              <a:t>Establish ReadMe and .</a:t>
            </a:r>
            <a:r>
              <a:rPr lang="en-US" dirty="0" err="1"/>
              <a:t>gitignore</a:t>
            </a:r>
            <a:endParaRPr lang="en-US" dirty="0"/>
          </a:p>
          <a:p>
            <a:r>
              <a:rPr lang="en-US" dirty="0"/>
              <a:t>Build cool stuff and </a:t>
            </a:r>
            <a:r>
              <a:rPr lang="en-US"/>
              <a:t>manage it.</a:t>
            </a:r>
            <a:endParaRPr lang="en-US" dirty="0"/>
          </a:p>
          <a:p>
            <a:endParaRPr lang="en-US" dirty="0"/>
          </a:p>
        </p:txBody>
      </p:sp>
    </p:spTree>
    <p:extLst>
      <p:ext uri="{BB962C8B-B14F-4D97-AF65-F5344CB8AC3E}">
        <p14:creationId xmlns:p14="http://schemas.microsoft.com/office/powerpoint/2010/main" val="12949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2C69AE-373B-4895-A190-9621693835D9}"/>
              </a:ext>
            </a:extLst>
          </p:cNvPr>
          <p:cNvSpPr>
            <a:spLocks noGrp="1"/>
          </p:cNvSpPr>
          <p:nvPr>
            <p:ph type="title"/>
          </p:nvPr>
        </p:nvSpPr>
        <p:spPr/>
        <p:txBody>
          <a:bodyPr/>
          <a:lstStyle/>
          <a:p>
            <a:r>
              <a:rPr lang="en-US" dirty="0"/>
              <a:t>Backup Slides</a:t>
            </a:r>
          </a:p>
        </p:txBody>
      </p:sp>
      <p:sp>
        <p:nvSpPr>
          <p:cNvPr id="10" name="Content Placeholder 9">
            <a:extLst>
              <a:ext uri="{FF2B5EF4-FFF2-40B4-BE49-F238E27FC236}">
                <a16:creationId xmlns:a16="http://schemas.microsoft.com/office/drawing/2014/main" id="{710A82C8-DBB4-4B0D-930D-9A3A5F7242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328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62F224D-8615-4769-A4CA-B566155D4331}"/>
              </a:ext>
            </a:extLst>
          </p:cNvPr>
          <p:cNvSpPr>
            <a:spLocks noGrp="1"/>
          </p:cNvSpPr>
          <p:nvPr>
            <p:ph type="body" sz="quarter" idx="10"/>
          </p:nvPr>
        </p:nvSpPr>
        <p:spPr/>
        <p:txBody>
          <a:bodyPr/>
          <a:lstStyle/>
          <a:p>
            <a:r>
              <a:rPr lang="en-US" dirty="0"/>
              <a:t>thank you.</a:t>
            </a:r>
          </a:p>
        </p:txBody>
      </p:sp>
      <p:sp>
        <p:nvSpPr>
          <p:cNvPr id="15" name="Text Placeholder 14">
            <a:extLst>
              <a:ext uri="{FF2B5EF4-FFF2-40B4-BE49-F238E27FC236}">
                <a16:creationId xmlns:a16="http://schemas.microsoft.com/office/drawing/2014/main" id="{A2E88D40-13CA-46CF-A69D-397D81ADBF09}"/>
              </a:ext>
            </a:extLst>
          </p:cNvPr>
          <p:cNvSpPr>
            <a:spLocks noGrp="1"/>
          </p:cNvSpPr>
          <p:nvPr>
            <p:ph type="body" sz="quarter" idx="11"/>
          </p:nvPr>
        </p:nvSpPr>
        <p:spPr/>
        <p:txBody>
          <a:bodyPr/>
          <a:lstStyle/>
          <a:p>
            <a:pPr algn="ctr"/>
            <a:r>
              <a:rPr lang="en-US" dirty="0"/>
              <a:t>NOW, GO DO AWESOME THINGS</a:t>
            </a:r>
          </a:p>
        </p:txBody>
      </p:sp>
      <p:sp>
        <p:nvSpPr>
          <p:cNvPr id="4" name="Title 1">
            <a:extLst>
              <a:ext uri="{FF2B5EF4-FFF2-40B4-BE49-F238E27FC236}">
                <a16:creationId xmlns:a16="http://schemas.microsoft.com/office/drawing/2014/main" id="{A3E08DE2-986D-47E7-8384-1E01CA709479}"/>
              </a:ext>
            </a:extLst>
          </p:cNvPr>
          <p:cNvSpPr txBox="1">
            <a:spLocks/>
          </p:cNvSpPr>
          <p:nvPr/>
        </p:nvSpPr>
        <p:spPr>
          <a:xfrm>
            <a:off x="639549" y="4555728"/>
            <a:ext cx="7864902" cy="4897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spc="-150" dirty="0">
                <a:solidFill>
                  <a:srgbClr val="000000"/>
                </a:solidFill>
                <a:latin typeface="Gotham Book" panose="02000604040000020004" pitchFamily="50" charset="0"/>
              </a:rPr>
              <a:t>@</a:t>
            </a:r>
            <a:r>
              <a:rPr lang="en-US" sz="2000" spc="-150" dirty="0" err="1">
                <a:solidFill>
                  <a:srgbClr val="000000"/>
                </a:solidFill>
                <a:latin typeface="Gotham Book" panose="02000604040000020004" pitchFamily="50" charset="0"/>
              </a:rPr>
              <a:t>prlxteam</a:t>
            </a:r>
            <a:r>
              <a:rPr lang="en-US" sz="2000" spc="-150" dirty="0">
                <a:solidFill>
                  <a:srgbClr val="000000"/>
                </a:solidFill>
                <a:latin typeface="Gotham Book" panose="02000604040000020004" pitchFamily="50" charset="0"/>
              </a:rPr>
              <a:t> | @</a:t>
            </a:r>
            <a:r>
              <a:rPr lang="en-US" sz="2000" spc="-150" dirty="0" err="1">
                <a:solidFill>
                  <a:srgbClr val="000000"/>
                </a:solidFill>
                <a:latin typeface="Gotham Book" panose="02000604040000020004" pitchFamily="50" charset="0"/>
              </a:rPr>
              <a:t>twiceroadsfool</a:t>
            </a:r>
            <a:r>
              <a:rPr lang="en-US" sz="2000" spc="-150" dirty="0">
                <a:solidFill>
                  <a:srgbClr val="000000"/>
                </a:solidFill>
                <a:latin typeface="Gotham Book" panose="02000604040000020004" pitchFamily="50" charset="0"/>
              </a:rPr>
              <a:t> | @60secondrevit</a:t>
            </a:r>
          </a:p>
        </p:txBody>
      </p:sp>
    </p:spTree>
    <p:extLst>
      <p:ext uri="{BB962C8B-B14F-4D97-AF65-F5344CB8AC3E}">
        <p14:creationId xmlns:p14="http://schemas.microsoft.com/office/powerpoint/2010/main" val="11948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133947" y="4490357"/>
            <a:ext cx="8876106" cy="550749"/>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2018 Autodesk. All rights reserved.</a:t>
            </a:r>
          </a:p>
          <a:p>
            <a:endParaRPr lang="en-US" dirty="0"/>
          </a:p>
          <a:p>
            <a:endParaRPr lang="en-US" dirty="0"/>
          </a:p>
        </p:txBody>
      </p:sp>
    </p:spTree>
    <p:extLst>
      <p:ext uri="{BB962C8B-B14F-4D97-AF65-F5344CB8AC3E}">
        <p14:creationId xmlns:p14="http://schemas.microsoft.com/office/powerpoint/2010/main" val="29874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89E9-2B6A-4A89-BDF0-19F2B715D4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0"/>
                    </a14:imgEffect>
                  </a14:imgLayer>
                </a14:imgProps>
              </a:ext>
            </a:extLst>
          </a:blip>
          <a:stretch>
            <a:fillRect/>
          </a:stretch>
        </p:blipFill>
        <p:spPr>
          <a:xfrm>
            <a:off x="1873017" y="1060155"/>
            <a:ext cx="6803726" cy="3365284"/>
          </a:xfrm>
          <a:prstGeom prst="rect">
            <a:avLst/>
          </a:prstGeom>
        </p:spPr>
      </p:pic>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2523292" cy="969449"/>
          </a:xfrm>
        </p:spPr>
        <p:txBody>
          <a:bodyPr/>
          <a:lstStyle/>
          <a:p>
            <a:r>
              <a:rPr lang="en-US" dirty="0"/>
              <a:t>Summary</a:t>
            </a:r>
          </a:p>
        </p:txBody>
      </p:sp>
      <p:sp>
        <p:nvSpPr>
          <p:cNvPr id="12" name="Text Placeholder 12">
            <a:extLst>
              <a:ext uri="{FF2B5EF4-FFF2-40B4-BE49-F238E27FC236}">
                <a16:creationId xmlns:a16="http://schemas.microsoft.com/office/drawing/2014/main" id="{F225EC6B-9A8D-4FF0-809F-BD7CF55FD26B}"/>
              </a:ext>
            </a:extLst>
          </p:cNvPr>
          <p:cNvSpPr txBox="1">
            <a:spLocks/>
          </p:cNvSpPr>
          <p:nvPr/>
        </p:nvSpPr>
        <p:spPr>
          <a:xfrm>
            <a:off x="1873149" y="2777055"/>
            <a:ext cx="6651858" cy="571500"/>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Essentially, version control lets you manage revisions regarding</a:t>
            </a:r>
            <a:endParaRPr lang="en-US" sz="1400" b="1" kern="0" dirty="0"/>
          </a:p>
        </p:txBody>
      </p:sp>
      <p:sp>
        <p:nvSpPr>
          <p:cNvPr id="14" name="Text Placeholder 12">
            <a:extLst>
              <a:ext uri="{FF2B5EF4-FFF2-40B4-BE49-F238E27FC236}">
                <a16:creationId xmlns:a16="http://schemas.microsoft.com/office/drawing/2014/main" id="{DA09F18A-D265-455E-82D4-ADB1FB36AC3D}"/>
              </a:ext>
            </a:extLst>
          </p:cNvPr>
          <p:cNvSpPr txBox="1">
            <a:spLocks/>
          </p:cNvSpPr>
          <p:nvPr/>
        </p:nvSpPr>
        <p:spPr>
          <a:xfrm>
            <a:off x="1910983" y="3419078"/>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                                           We’ll introduce the process and key terms, and</a:t>
            </a:r>
            <a:endParaRPr lang="en-US" sz="1400" b="1" kern="0" dirty="0"/>
          </a:p>
        </p:txBody>
      </p:sp>
      <p:pic>
        <p:nvPicPr>
          <p:cNvPr id="6" name="Picture 5">
            <a:extLst>
              <a:ext uri="{FF2B5EF4-FFF2-40B4-BE49-F238E27FC236}">
                <a16:creationId xmlns:a16="http://schemas.microsoft.com/office/drawing/2014/main" id="{AE7785AC-09EF-4BC9-AF2A-031A04BDC292}"/>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12"/>
                    </a14:imgEffect>
                  </a14:imgLayer>
                </a14:imgProps>
              </a:ext>
            </a:extLst>
          </a:blip>
          <a:stretch>
            <a:fillRect/>
          </a:stretch>
        </p:blipFill>
        <p:spPr>
          <a:xfrm>
            <a:off x="1885851" y="1060155"/>
            <a:ext cx="6803726" cy="3365284"/>
          </a:xfrm>
          <a:prstGeom prst="rect">
            <a:avLst/>
          </a:prstGeom>
        </p:spPr>
      </p:pic>
      <p:sp>
        <p:nvSpPr>
          <p:cNvPr id="18" name="Text Placeholder 12">
            <a:extLst>
              <a:ext uri="{FF2B5EF4-FFF2-40B4-BE49-F238E27FC236}">
                <a16:creationId xmlns:a16="http://schemas.microsoft.com/office/drawing/2014/main" id="{DA707F32-F702-49C6-AE0F-DF239E6B92EA}"/>
              </a:ext>
            </a:extLst>
          </p:cNvPr>
          <p:cNvSpPr txBox="1">
            <a:spLocks/>
          </p:cNvSpPr>
          <p:nvPr/>
        </p:nvSpPr>
        <p:spPr>
          <a:xfrm>
            <a:off x="1888758" y="2989979"/>
            <a:ext cx="1257399" cy="28456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your code.</a:t>
            </a:r>
            <a:endParaRPr lang="en-US" sz="1400" b="1" kern="0" dirty="0"/>
          </a:p>
        </p:txBody>
      </p:sp>
      <p:sp>
        <p:nvSpPr>
          <p:cNvPr id="19" name="Text Placeholder 12">
            <a:extLst>
              <a:ext uri="{FF2B5EF4-FFF2-40B4-BE49-F238E27FC236}">
                <a16:creationId xmlns:a16="http://schemas.microsoft.com/office/drawing/2014/main" id="{56DB9550-F6D1-455D-BD50-69E5F044BB49}"/>
              </a:ext>
            </a:extLst>
          </p:cNvPr>
          <p:cNvSpPr txBox="1">
            <a:spLocks/>
          </p:cNvSpPr>
          <p:nvPr/>
        </p:nvSpPr>
        <p:spPr>
          <a:xfrm>
            <a:off x="1887635" y="3640190"/>
            <a:ext cx="6775285" cy="284801"/>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400" kern="0" dirty="0"/>
              <a:t>explain why version control matters to you. </a:t>
            </a:r>
            <a:endParaRPr lang="en-US" sz="1400" b="1" kern="0" dirty="0"/>
          </a:p>
        </p:txBody>
      </p:sp>
    </p:spTree>
    <p:extLst>
      <p:ext uri="{BB962C8B-B14F-4D97-AF65-F5344CB8AC3E}">
        <p14:creationId xmlns:p14="http://schemas.microsoft.com/office/powerpoint/2010/main" val="28761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4C46980-309F-4DEE-954F-211D85EC8306}"/>
              </a:ext>
            </a:extLst>
          </p:cNvPr>
          <p:cNvSpPr>
            <a:spLocks noGrp="1"/>
          </p:cNvSpPr>
          <p:nvPr>
            <p:ph type="title"/>
          </p:nvPr>
        </p:nvSpPr>
        <p:spPr>
          <a:xfrm>
            <a:off x="30255" y="300036"/>
            <a:ext cx="2631665" cy="969449"/>
          </a:xfrm>
        </p:spPr>
        <p:txBody>
          <a:bodyPr/>
          <a:lstStyle/>
          <a:p>
            <a:r>
              <a:rPr lang="en-US" dirty="0">
                <a:solidFill>
                  <a:srgbClr val="FF0000"/>
                </a:solidFill>
              </a:rPr>
              <a:t>Learning</a:t>
            </a:r>
            <a:r>
              <a:rPr lang="en-US" dirty="0"/>
              <a:t> Objectives</a:t>
            </a:r>
          </a:p>
        </p:txBody>
      </p:sp>
      <p:sp>
        <p:nvSpPr>
          <p:cNvPr id="10" name="Content Placeholder 9">
            <a:extLst>
              <a:ext uri="{FF2B5EF4-FFF2-40B4-BE49-F238E27FC236}">
                <a16:creationId xmlns:a16="http://schemas.microsoft.com/office/drawing/2014/main" id="{0941FC20-4650-4D6C-8104-19012A828B79}"/>
              </a:ext>
            </a:extLst>
          </p:cNvPr>
          <p:cNvSpPr>
            <a:spLocks noGrp="1"/>
          </p:cNvSpPr>
          <p:nvPr>
            <p:ph idx="1"/>
          </p:nvPr>
        </p:nvSpPr>
        <p:spPr/>
        <p:txBody>
          <a:bodyPr/>
          <a:lstStyle/>
          <a:p>
            <a:r>
              <a:rPr lang="en-US" b="1" dirty="0">
                <a:latin typeface="Gotham Bold" pitchFamily="2" charset="0"/>
              </a:rPr>
              <a:t>Gain</a:t>
            </a:r>
            <a:r>
              <a:rPr lang="en-US" dirty="0"/>
              <a:t> an introductory understanding of version control processes.</a:t>
            </a:r>
          </a:p>
          <a:p>
            <a:r>
              <a:rPr lang="en-US" b="1" dirty="0">
                <a:latin typeface="Gotham Bold" pitchFamily="2" charset="0"/>
              </a:rPr>
              <a:t>Understand</a:t>
            </a:r>
            <a:r>
              <a:rPr lang="en-US" dirty="0"/>
              <a:t> key Git terms.</a:t>
            </a:r>
          </a:p>
          <a:p>
            <a:r>
              <a:rPr lang="en-US" b="1" dirty="0">
                <a:latin typeface="Gotham Bold" pitchFamily="2" charset="0"/>
              </a:rPr>
              <a:t>Learn</a:t>
            </a:r>
            <a:r>
              <a:rPr lang="en-US" dirty="0"/>
              <a:t> how to manage your files using version control.</a:t>
            </a:r>
          </a:p>
          <a:p>
            <a:r>
              <a:rPr lang="en-US" dirty="0">
                <a:latin typeface="Gotham Bold" pitchFamily="2" charset="0"/>
              </a:rPr>
              <a:t>Learn</a:t>
            </a:r>
            <a:r>
              <a:rPr lang="en-US" dirty="0"/>
              <a:t> how to actively contribute to open-source projects.</a:t>
            </a:r>
          </a:p>
        </p:txBody>
      </p:sp>
    </p:spTree>
    <p:extLst>
      <p:ext uri="{BB962C8B-B14F-4D97-AF65-F5344CB8AC3E}">
        <p14:creationId xmlns:p14="http://schemas.microsoft.com/office/powerpoint/2010/main" val="6586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D6F8-81BB-4FC5-9619-8F24696EC38C}"/>
              </a:ext>
            </a:extLst>
          </p:cNvPr>
          <p:cNvSpPr>
            <a:spLocks noGrp="1"/>
          </p:cNvSpPr>
          <p:nvPr>
            <p:ph type="title"/>
          </p:nvPr>
        </p:nvSpPr>
        <p:spPr>
          <a:xfrm>
            <a:off x="30256" y="300036"/>
            <a:ext cx="1866277" cy="969449"/>
          </a:xfrm>
        </p:spPr>
        <p:txBody>
          <a:bodyPr/>
          <a:lstStyle/>
          <a:p>
            <a:r>
              <a:rPr lang="en-US" dirty="0"/>
              <a:t>Who?</a:t>
            </a:r>
          </a:p>
        </p:txBody>
      </p:sp>
      <p:sp>
        <p:nvSpPr>
          <p:cNvPr id="8" name="Text Placeholder 12">
            <a:extLst>
              <a:ext uri="{FF2B5EF4-FFF2-40B4-BE49-F238E27FC236}">
                <a16:creationId xmlns:a16="http://schemas.microsoft.com/office/drawing/2014/main" id="{5A55DA09-8C01-48AD-983D-1B2EC9DDD782}"/>
              </a:ext>
            </a:extLst>
          </p:cNvPr>
          <p:cNvSpPr>
            <a:spLocks noGrp="1"/>
          </p:cNvSpPr>
          <p:nvPr>
            <p:ph idx="1"/>
          </p:nvPr>
        </p:nvSpPr>
        <p:spPr>
          <a:xfrm>
            <a:off x="1748117" y="1162959"/>
            <a:ext cx="7138495" cy="899736"/>
          </a:xfrm>
        </p:spPr>
        <p:txBody>
          <a:bodyPr/>
          <a:lstStyle/>
          <a:p>
            <a:pPr marL="0" indent="0" algn="ctr">
              <a:buNone/>
            </a:pPr>
            <a:r>
              <a:rPr lang="en-US" sz="1600" dirty="0">
                <a:solidFill>
                  <a:srgbClr val="ED1B30"/>
                </a:solidFill>
              </a:rPr>
              <a:t>Parallax</a:t>
            </a:r>
            <a:r>
              <a:rPr lang="en-US" sz="1600" dirty="0"/>
              <a:t> Team is a Practice Implementation Consultancy specializing in BIM implementation, BIM Standardization, Computational Design, and pretty much anything AEC related. </a:t>
            </a:r>
            <a:endParaRPr lang="en-AU" sz="1600" dirty="0"/>
          </a:p>
        </p:txBody>
      </p:sp>
      <p:pic>
        <p:nvPicPr>
          <p:cNvPr id="14" name="Picture 13">
            <a:extLst>
              <a:ext uri="{FF2B5EF4-FFF2-40B4-BE49-F238E27FC236}">
                <a16:creationId xmlns:a16="http://schemas.microsoft.com/office/drawing/2014/main" id="{0D3246DA-0BB6-4678-9EB6-BB7AE40034B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7769" t="1653" r="23140" b="18388"/>
          <a:stretch/>
        </p:blipFill>
        <p:spPr>
          <a:xfrm>
            <a:off x="5997039" y="2671702"/>
            <a:ext cx="1155829" cy="1042671"/>
          </a:xfrm>
          <a:prstGeom prst="rect">
            <a:avLst/>
          </a:prstGeom>
        </p:spPr>
      </p:pic>
      <p:pic>
        <p:nvPicPr>
          <p:cNvPr id="15" name="Picture 14">
            <a:extLst>
              <a:ext uri="{FF2B5EF4-FFF2-40B4-BE49-F238E27FC236}">
                <a16:creationId xmlns:a16="http://schemas.microsoft.com/office/drawing/2014/main" id="{505F5DA9-BD96-4D9F-9C21-194F82AA18E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4000"/>
                    </a14:imgEffect>
                  </a14:imgLayer>
                </a14:imgProps>
              </a:ext>
              <a:ext uri="{28A0092B-C50C-407E-A947-70E740481C1C}">
                <a14:useLocalDpi xmlns:a14="http://schemas.microsoft.com/office/drawing/2010/main" val="0"/>
              </a:ext>
            </a:extLst>
          </a:blip>
          <a:stretch>
            <a:fillRect/>
          </a:stretch>
        </p:blipFill>
        <p:spPr>
          <a:xfrm>
            <a:off x="3474725" y="2671702"/>
            <a:ext cx="1052128" cy="1042671"/>
          </a:xfrm>
          <a:prstGeom prst="rect">
            <a:avLst/>
          </a:prstGeom>
        </p:spPr>
      </p:pic>
      <p:sp>
        <p:nvSpPr>
          <p:cNvPr id="16" name="Text Placeholder 12">
            <a:extLst>
              <a:ext uri="{FF2B5EF4-FFF2-40B4-BE49-F238E27FC236}">
                <a16:creationId xmlns:a16="http://schemas.microsoft.com/office/drawing/2014/main" id="{4BDA2C1A-DB54-46CE-B594-3FB1121C1462}"/>
              </a:ext>
            </a:extLst>
          </p:cNvPr>
          <p:cNvSpPr txBox="1">
            <a:spLocks/>
          </p:cNvSpPr>
          <p:nvPr/>
        </p:nvSpPr>
        <p:spPr>
          <a:xfrm>
            <a:off x="5317364" y="3735428"/>
            <a:ext cx="2444788" cy="72038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John </a:t>
            </a:r>
            <a:r>
              <a:rPr lang="en-US" sz="1200" kern="0" dirty="0"/>
              <a:t>Pierson</a:t>
            </a:r>
          </a:p>
          <a:p>
            <a:pPr marL="0" indent="0" algn="ctr">
              <a:buFontTx/>
              <a:buNone/>
            </a:pPr>
            <a:r>
              <a:rPr lang="en-US" sz="1200" kern="0" dirty="0"/>
              <a:t>Design Technology Specialist</a:t>
            </a:r>
          </a:p>
          <a:p>
            <a:pPr marL="0" indent="0" algn="ctr">
              <a:buFontTx/>
              <a:buNone/>
            </a:pPr>
            <a:r>
              <a:rPr lang="en-US" sz="1200" kern="0" dirty="0"/>
              <a:t>@60secondrevit</a:t>
            </a:r>
            <a:endParaRPr lang="en-AU" sz="1200" kern="0" dirty="0"/>
          </a:p>
        </p:txBody>
      </p:sp>
      <p:sp>
        <p:nvSpPr>
          <p:cNvPr id="17" name="Text Placeholder 12">
            <a:extLst>
              <a:ext uri="{FF2B5EF4-FFF2-40B4-BE49-F238E27FC236}">
                <a16:creationId xmlns:a16="http://schemas.microsoft.com/office/drawing/2014/main" id="{A5BDBF24-AB87-431E-BD75-1D880A624892}"/>
              </a:ext>
            </a:extLst>
          </p:cNvPr>
          <p:cNvSpPr txBox="1">
            <a:spLocks/>
          </p:cNvSpPr>
          <p:nvPr/>
        </p:nvSpPr>
        <p:spPr>
          <a:xfrm>
            <a:off x="3067021" y="3735427"/>
            <a:ext cx="1867535" cy="720385"/>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200" kern="0" dirty="0">
                <a:solidFill>
                  <a:srgbClr val="ED1B30"/>
                </a:solidFill>
              </a:rPr>
              <a:t>Aaron </a:t>
            </a:r>
            <a:r>
              <a:rPr lang="en-US" sz="1200" kern="0" dirty="0"/>
              <a:t>Maller</a:t>
            </a:r>
          </a:p>
          <a:p>
            <a:pPr marL="0" indent="0" algn="ctr">
              <a:buFontTx/>
              <a:buNone/>
            </a:pPr>
            <a:r>
              <a:rPr lang="en-US" sz="1200" kern="0" dirty="0"/>
              <a:t>Director</a:t>
            </a:r>
          </a:p>
          <a:p>
            <a:pPr marL="0" indent="0" algn="ctr">
              <a:buFontTx/>
              <a:buNone/>
            </a:pPr>
            <a:r>
              <a:rPr lang="en-US" sz="1200" kern="0" dirty="0"/>
              <a:t>@</a:t>
            </a:r>
            <a:r>
              <a:rPr lang="en-US" sz="1200" kern="0" dirty="0" err="1"/>
              <a:t>twiceroadsfool</a:t>
            </a:r>
            <a:endParaRPr lang="en-AU" sz="1200" kern="0" dirty="0"/>
          </a:p>
        </p:txBody>
      </p:sp>
      <p:sp>
        <p:nvSpPr>
          <p:cNvPr id="18" name="Text Placeholder 12">
            <a:extLst>
              <a:ext uri="{FF2B5EF4-FFF2-40B4-BE49-F238E27FC236}">
                <a16:creationId xmlns:a16="http://schemas.microsoft.com/office/drawing/2014/main" id="{D1760E7E-FCA3-406F-A467-2C13F9CC2E69}"/>
              </a:ext>
            </a:extLst>
          </p:cNvPr>
          <p:cNvSpPr txBox="1">
            <a:spLocks/>
          </p:cNvSpPr>
          <p:nvPr/>
        </p:nvSpPr>
        <p:spPr>
          <a:xfrm>
            <a:off x="1771650" y="2075858"/>
            <a:ext cx="7138495" cy="398164"/>
          </a:xfrm>
          <a:prstGeom prst="rect">
            <a:avLst/>
          </a:prstGeom>
        </p:spPr>
        <p:txBody>
          <a:bodyPr/>
          <a:lstStyle>
            <a:lvl1pPr marL="342900" indent="-342900" algn="l" rtl="0" eaLnBrk="0" fontAlgn="base" hangingPunct="0">
              <a:spcBef>
                <a:spcPct val="20000"/>
              </a:spcBef>
              <a:spcAft>
                <a:spcPct val="0"/>
              </a:spcAft>
              <a:buChar char="•"/>
              <a:defRPr sz="2000">
                <a:solidFill>
                  <a:srgbClr val="000000"/>
                </a:solidFill>
                <a:latin typeface="Gotham Book" panose="02000604040000020004" pitchFamily="50"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1800">
                <a:solidFill>
                  <a:srgbClr val="000000"/>
                </a:solidFill>
                <a:latin typeface="Gotham Book" panose="02000604040000020004" pitchFamily="50" charset="0"/>
                <a:cs typeface="Calibri Light" panose="020F0302020204030204" pitchFamily="34" charset="0"/>
              </a:defRPr>
            </a:lvl2pPr>
            <a:lvl3pPr marL="1143000" indent="-228600" algn="l" rtl="0" eaLnBrk="0" fontAlgn="base" hangingPunct="0">
              <a:spcBef>
                <a:spcPct val="20000"/>
              </a:spcBef>
              <a:spcAft>
                <a:spcPct val="0"/>
              </a:spcAft>
              <a:buChar char="•"/>
              <a:defRPr sz="1600">
                <a:solidFill>
                  <a:srgbClr val="000000"/>
                </a:solidFill>
                <a:latin typeface="Gotham Book" panose="02000604040000020004" pitchFamily="50" charset="0"/>
                <a:cs typeface="Calibri Light" panose="020F0302020204030204" pitchFamily="34" charset="0"/>
              </a:defRPr>
            </a:lvl3pPr>
            <a:lvl4pPr marL="16002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rgbClr val="000000"/>
                </a:solidFill>
                <a:latin typeface="Gotham Book" panose="02000604040000020004" pitchFamily="50" charset="0"/>
                <a:cs typeface="Calibri Light" panose="020F03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US" sz="1600" kern="0" dirty="0"/>
              <a:t>www.</a:t>
            </a:r>
            <a:r>
              <a:rPr lang="en-US" sz="1600" kern="0" dirty="0">
                <a:solidFill>
                  <a:srgbClr val="FF0000"/>
                </a:solidFill>
              </a:rPr>
              <a:t>parallax</a:t>
            </a:r>
            <a:r>
              <a:rPr lang="en-US" sz="1600" kern="0" dirty="0"/>
              <a:t>team.com | @</a:t>
            </a:r>
            <a:r>
              <a:rPr lang="en-US" sz="1600" kern="0" dirty="0" err="1"/>
              <a:t>prlxteam</a:t>
            </a:r>
            <a:endParaRPr lang="en-AU" sz="1600" kern="0" dirty="0"/>
          </a:p>
        </p:txBody>
      </p:sp>
    </p:spTree>
    <p:extLst>
      <p:ext uri="{BB962C8B-B14F-4D97-AF65-F5344CB8AC3E}">
        <p14:creationId xmlns:p14="http://schemas.microsoft.com/office/powerpoint/2010/main" val="2190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A4D4-291E-4DF0-9DB4-7EA8D44D02AA}"/>
              </a:ext>
            </a:extLst>
          </p:cNvPr>
          <p:cNvSpPr>
            <a:spLocks noGrp="1"/>
          </p:cNvSpPr>
          <p:nvPr>
            <p:ph type="title"/>
          </p:nvPr>
        </p:nvSpPr>
        <p:spPr>
          <a:xfrm>
            <a:off x="30255" y="300036"/>
            <a:ext cx="3065158" cy="969449"/>
          </a:xfrm>
        </p:spPr>
        <p:txBody>
          <a:bodyPr/>
          <a:lstStyle/>
          <a:p>
            <a:r>
              <a:rPr lang="en-US" dirty="0">
                <a:solidFill>
                  <a:srgbClr val="FF0000"/>
                </a:solidFill>
              </a:rPr>
              <a:t>Who</a:t>
            </a:r>
            <a:r>
              <a:rPr lang="en-US" dirty="0"/>
              <a:t> are you?</a:t>
            </a:r>
          </a:p>
        </p:txBody>
      </p:sp>
      <p:pic>
        <p:nvPicPr>
          <p:cNvPr id="10" name="Graphic 6">
            <a:extLst>
              <a:ext uri="{FF2B5EF4-FFF2-40B4-BE49-F238E27FC236}">
                <a16:creationId xmlns:a16="http://schemas.microsoft.com/office/drawing/2014/main" id="{F23EDC29-4A6C-46D4-9DB6-EBD50DB1D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553" y="1692154"/>
            <a:ext cx="4541329" cy="2406904"/>
          </a:xfrm>
          <a:prstGeom prst="rect">
            <a:avLst/>
          </a:prstGeom>
        </p:spPr>
      </p:pic>
    </p:spTree>
    <p:extLst>
      <p:ext uri="{BB962C8B-B14F-4D97-AF65-F5344CB8AC3E}">
        <p14:creationId xmlns:p14="http://schemas.microsoft.com/office/powerpoint/2010/main" val="356501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F0AFA7-B006-4E47-A190-F82C139B3331}"/>
              </a:ext>
            </a:extLst>
          </p:cNvPr>
          <p:cNvSpPr>
            <a:spLocks noGrp="1"/>
          </p:cNvSpPr>
          <p:nvPr>
            <p:ph type="title"/>
          </p:nvPr>
        </p:nvSpPr>
        <p:spPr>
          <a:xfrm>
            <a:off x="30255" y="300037"/>
            <a:ext cx="2899062" cy="565812"/>
          </a:xfrm>
        </p:spPr>
        <p:txBody>
          <a:bodyPr/>
          <a:lstStyle/>
          <a:p>
            <a:r>
              <a:rPr lang="en-US" dirty="0">
                <a:solidFill>
                  <a:srgbClr val="FF0000"/>
                </a:solidFill>
              </a:rPr>
              <a:t>What</a:t>
            </a:r>
            <a:r>
              <a:rPr lang="en-US" dirty="0"/>
              <a:t> is Git?</a:t>
            </a:r>
          </a:p>
        </p:txBody>
      </p:sp>
      <p:sp>
        <p:nvSpPr>
          <p:cNvPr id="10" name="Content Placeholder 9">
            <a:extLst>
              <a:ext uri="{FF2B5EF4-FFF2-40B4-BE49-F238E27FC236}">
                <a16:creationId xmlns:a16="http://schemas.microsoft.com/office/drawing/2014/main" id="{B314557F-BC37-4DEF-9874-E1AB2DE48362}"/>
              </a:ext>
            </a:extLst>
          </p:cNvPr>
          <p:cNvSpPr>
            <a:spLocks noGrp="1"/>
          </p:cNvSpPr>
          <p:nvPr>
            <p:ph idx="1"/>
          </p:nvPr>
        </p:nvSpPr>
        <p:spPr/>
        <p:txBody>
          <a:bodyPr/>
          <a:lstStyle/>
          <a:p>
            <a:r>
              <a:rPr lang="en-US" dirty="0"/>
              <a:t>A Version Control Software – Meaning that it manages changes to a project without overwriting any part of that project.</a:t>
            </a:r>
          </a:p>
          <a:p>
            <a:r>
              <a:rPr lang="en-US" dirty="0"/>
              <a:t>Created in 2005 by Linus Torvalds (</a:t>
            </a:r>
            <a:r>
              <a:rPr lang="en-US" dirty="0" err="1"/>
              <a:t>linux</a:t>
            </a:r>
            <a:r>
              <a:rPr lang="en-US" dirty="0"/>
              <a:t> dude)</a:t>
            </a:r>
          </a:p>
          <a:p>
            <a:r>
              <a:rPr lang="en-US" dirty="0"/>
              <a:t>Essentially prevents user’s writing over each other’s files, or my personal favorite, you screwing up your code and saving over the working code.</a:t>
            </a:r>
          </a:p>
          <a:p>
            <a:endParaRPr lang="en-US" dirty="0"/>
          </a:p>
        </p:txBody>
      </p:sp>
    </p:spTree>
    <p:extLst>
      <p:ext uri="{BB962C8B-B14F-4D97-AF65-F5344CB8AC3E}">
        <p14:creationId xmlns:p14="http://schemas.microsoft.com/office/powerpoint/2010/main" val="39586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343633-4D23-48BE-902F-4A6DCAE9F182}"/>
              </a:ext>
            </a:extLst>
          </p:cNvPr>
          <p:cNvSpPr>
            <a:spLocks noGrp="1"/>
          </p:cNvSpPr>
          <p:nvPr>
            <p:ph type="title"/>
          </p:nvPr>
        </p:nvSpPr>
        <p:spPr>
          <a:xfrm>
            <a:off x="30254" y="300036"/>
            <a:ext cx="4938256" cy="969449"/>
          </a:xfrm>
        </p:spPr>
        <p:txBody>
          <a:bodyPr/>
          <a:lstStyle/>
          <a:p>
            <a:r>
              <a:rPr lang="en-US" dirty="0"/>
              <a:t>Git is </a:t>
            </a:r>
            <a:r>
              <a:rPr lang="en-US" dirty="0">
                <a:solidFill>
                  <a:srgbClr val="FF0000"/>
                </a:solidFill>
              </a:rPr>
              <a:t>awesome</a:t>
            </a:r>
            <a:r>
              <a:rPr lang="en-US" dirty="0"/>
              <a:t> because</a:t>
            </a:r>
          </a:p>
        </p:txBody>
      </p:sp>
      <p:sp>
        <p:nvSpPr>
          <p:cNvPr id="10" name="Content Placeholder 9">
            <a:extLst>
              <a:ext uri="{FF2B5EF4-FFF2-40B4-BE49-F238E27FC236}">
                <a16:creationId xmlns:a16="http://schemas.microsoft.com/office/drawing/2014/main" id="{0710D8DD-9C80-4DAE-B2FA-0A06B21E7A97}"/>
              </a:ext>
            </a:extLst>
          </p:cNvPr>
          <p:cNvSpPr>
            <a:spLocks noGrp="1"/>
          </p:cNvSpPr>
          <p:nvPr>
            <p:ph idx="1"/>
          </p:nvPr>
        </p:nvSpPr>
        <p:spPr>
          <a:xfrm>
            <a:off x="1748118" y="1479176"/>
            <a:ext cx="6743699" cy="1927571"/>
          </a:xfrm>
        </p:spPr>
        <p:txBody>
          <a:bodyPr/>
          <a:lstStyle/>
          <a:p>
            <a:r>
              <a:rPr lang="en-US" dirty="0"/>
              <a:t>All versions are saved via a “snapshot”</a:t>
            </a:r>
          </a:p>
          <a:p>
            <a:r>
              <a:rPr lang="en-US" dirty="0"/>
              <a:t>You can merge changes and review the differences of the same file that has been modified.</a:t>
            </a:r>
          </a:p>
          <a:p>
            <a:r>
              <a:rPr lang="en-US" dirty="0"/>
              <a:t>Less losing work = more time for better things.</a:t>
            </a:r>
          </a:p>
        </p:txBody>
      </p:sp>
    </p:spTree>
    <p:extLst>
      <p:ext uri="{BB962C8B-B14F-4D97-AF65-F5344CB8AC3E}">
        <p14:creationId xmlns:p14="http://schemas.microsoft.com/office/powerpoint/2010/main" val="27624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5C6-C757-4766-965A-B686BBA59CEF}"/>
              </a:ext>
            </a:extLst>
          </p:cNvPr>
          <p:cNvSpPr>
            <a:spLocks noGrp="1"/>
          </p:cNvSpPr>
          <p:nvPr>
            <p:ph type="title"/>
          </p:nvPr>
        </p:nvSpPr>
        <p:spPr/>
        <p:txBody>
          <a:bodyPr/>
          <a:lstStyle/>
          <a:p>
            <a:r>
              <a:rPr lang="en-US" dirty="0">
                <a:solidFill>
                  <a:srgbClr val="FF0000"/>
                </a:solidFill>
              </a:rPr>
              <a:t>Why</a:t>
            </a:r>
            <a:r>
              <a:rPr lang="en-US" dirty="0"/>
              <a:t> do we need to know this?</a:t>
            </a:r>
          </a:p>
        </p:txBody>
      </p:sp>
    </p:spTree>
    <p:extLst>
      <p:ext uri="{BB962C8B-B14F-4D97-AF65-F5344CB8AC3E}">
        <p14:creationId xmlns:p14="http://schemas.microsoft.com/office/powerpoint/2010/main" val="49063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 - Title">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A03B767E-1DCF-45FA-8A38-D57AAF27DA6A}"/>
    </a:ext>
  </a:extLst>
</a:theme>
</file>

<file path=ppt/theme/theme2.xml><?xml version="1.0" encoding="utf-8"?>
<a:theme xmlns:a="http://schemas.openxmlformats.org/drawingml/2006/main" name="2 - Body">
  <a:themeElements>
    <a:clrScheme name="RTC2014EU">
      <a:dk1>
        <a:srgbClr val="002B69"/>
      </a:dk1>
      <a:lt1>
        <a:srgbClr val="FFFFFF"/>
      </a:lt1>
      <a:dk2>
        <a:srgbClr val="007DB6"/>
      </a:dk2>
      <a:lt2>
        <a:srgbClr val="BFECFB"/>
      </a:lt2>
      <a:accent1>
        <a:srgbClr val="94DFF9"/>
      </a:accent1>
      <a:accent2>
        <a:srgbClr val="5FCDF5"/>
      </a:accent2>
      <a:accent3>
        <a:srgbClr val="2FBEF2"/>
      </a:accent3>
      <a:accent4>
        <a:srgbClr val="DADADA"/>
      </a:accent4>
      <a:accent5>
        <a:srgbClr val="C0D8CC"/>
      </a:accent5>
      <a:accent6>
        <a:srgbClr val="046535"/>
      </a:accent6>
      <a:hlink>
        <a:srgbClr val="66CCFF"/>
      </a:hlink>
      <a:folHlink>
        <a:srgbClr val="FFC000"/>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FFFFFF"/>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Fac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ace P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ace P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ace P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ace P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ace P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ce Pag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ace P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ace P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ace P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ace P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ace P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simple)-16x9.potx" id="{C6F44DC5-7325-4543-AB8E-CE9B43BF53A5}" vid="{008D976F-A17F-49F8-BFC7-77B87B397502}"/>
    </a:ext>
  </a:extLst>
</a:theme>
</file>

<file path=ppt/theme/theme3.xml><?xml version="1.0" encoding="utf-8"?>
<a:theme xmlns:a="http://schemas.openxmlformats.org/drawingml/2006/main" name="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Presentation(white)-16x9</Template>
  <TotalTime>2472</TotalTime>
  <Words>744</Words>
  <Application>Microsoft Office PowerPoint</Application>
  <PresentationFormat>On-screen Show (16:9)</PresentationFormat>
  <Paragraphs>74</Paragraphs>
  <Slides>27</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27</vt:i4>
      </vt:variant>
    </vt:vector>
  </HeadingPairs>
  <TitlesOfParts>
    <vt:vector size="42" baseType="lpstr">
      <vt:lpstr>Courier New</vt:lpstr>
      <vt:lpstr>Montserrat Regular</vt:lpstr>
      <vt:lpstr>Wingdings</vt:lpstr>
      <vt:lpstr>Calibri Light</vt:lpstr>
      <vt:lpstr>Arial</vt:lpstr>
      <vt:lpstr>Artifakt Legend</vt:lpstr>
      <vt:lpstr>Gotham Book</vt:lpstr>
      <vt:lpstr>Gotham Bold</vt:lpstr>
      <vt:lpstr>Montserrat Light</vt:lpstr>
      <vt:lpstr>Calibri</vt:lpstr>
      <vt:lpstr>Artifakt Element</vt:lpstr>
      <vt:lpstr>Century Gothic</vt:lpstr>
      <vt:lpstr>1 - Title</vt:lpstr>
      <vt:lpstr>2 - Body</vt:lpstr>
      <vt:lpstr>Office Theme</vt:lpstr>
      <vt:lpstr>Git It Together: “An Introduction to Version Control for Revit Users”</vt:lpstr>
      <vt:lpstr>PowerPoint Presentation</vt:lpstr>
      <vt:lpstr>Summary</vt:lpstr>
      <vt:lpstr>Learning Objectives</vt:lpstr>
      <vt:lpstr>Who?</vt:lpstr>
      <vt:lpstr>Who are you?</vt:lpstr>
      <vt:lpstr>What is Git?</vt:lpstr>
      <vt:lpstr>Git is awesome because</vt:lpstr>
      <vt:lpstr>Why do we need to know this?</vt:lpstr>
      <vt:lpstr>Why do we need to know this?</vt:lpstr>
      <vt:lpstr>Why do we need to know this?</vt:lpstr>
      <vt:lpstr>Marcello’s Comic Here</vt:lpstr>
      <vt:lpstr>Why don’t we all know how to use this?</vt:lpstr>
      <vt:lpstr>PowerPoint Presentation</vt:lpstr>
      <vt:lpstr>Key Terminology Command Line</vt:lpstr>
      <vt:lpstr>Key Terminology Repository/Repo </vt:lpstr>
      <vt:lpstr>Key Terminology Version Control</vt:lpstr>
      <vt:lpstr>Key Terminology Commit</vt:lpstr>
      <vt:lpstr>Key Terminology Branch</vt:lpstr>
      <vt:lpstr>Key Terminology Fork</vt:lpstr>
      <vt:lpstr>Key Terminology Pull Request</vt:lpstr>
      <vt:lpstr>Key Terminology .gitignore</vt:lpstr>
      <vt:lpstr>[add slides about this presentation’s repo]</vt:lpstr>
      <vt:lpstr>Now, Let’s Build Some Workflows. (and use version control)</vt:lpstr>
      <vt:lpstr>Backup Slides</vt:lpstr>
      <vt:lpstr>PowerPoint Presentation</vt:lpstr>
      <vt:lpstr>PowerPoint Presentation</vt:lpstr>
    </vt:vector>
  </TitlesOfParts>
  <Company>RTC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Pierson</dc:creator>
  <cp:lastModifiedBy>John Pierson</cp:lastModifiedBy>
  <cp:revision>137</cp:revision>
  <cp:lastPrinted>2014-08-06T01:34:44Z</cp:lastPrinted>
  <dcterms:created xsi:type="dcterms:W3CDTF">2018-10-02T12:49:50Z</dcterms:created>
  <dcterms:modified xsi:type="dcterms:W3CDTF">2018-10-26T21:25:33Z</dcterms:modified>
</cp:coreProperties>
</file>